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 id="2147483667" r:id="rId5"/>
  </p:sldMasterIdLst>
  <p:notesMasterIdLst>
    <p:notesMasterId r:id="rId6"/>
  </p:notesMasterIdLst>
  <p:sldIdLst>
    <p:sldId id="256" r:id="rId7"/>
    <p:sldId id="257" r:id="rId8"/>
    <p:sldId id="258" r:id="rId9"/>
    <p:sldId id="259" r:id="rId10"/>
    <p:sldId id="260" r:id="rId11"/>
    <p:sldId id="261" r:id="rId12"/>
  </p:sldIdLst>
  <p:sldSz cy="10282225" cx="1828005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39">
          <p15:clr>
            <a:srgbClr val="A4A3A4"/>
          </p15:clr>
        </p15:guide>
        <p15:guide id="2" pos="5758">
          <p15:clr>
            <a:srgbClr val="A4A3A4"/>
          </p15:clr>
        </p15:guide>
      </p15:sldGuideLst>
    </p:ext>
    <p:ext uri="http://customooxmlschemas.google.com/">
      <go:slidesCustomData xmlns:go="http://customooxmlschemas.google.com/" r:id="rId17" roundtripDataSignature="AMtx7mjlGLIL7BmO/Zkhpn6ppJTEfwyl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3239" orient="horz"/>
        <p:guide pos="5758"/>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font" Target="fonts/Roboto-regular.fntdata"/><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Roboto-italic.fntdata"/><Relationship Id="rId14" Type="http://schemas.openxmlformats.org/officeDocument/2006/relationships/font" Target="fonts/Roboto-bold.fntdata"/><Relationship Id="rId17" Type="http://customschemas.google.com/relationships/presentationmetadata" Target="metadata"/><Relationship Id="rId16"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[Mandatory Slide]</a:t>
            </a:r>
            <a:br>
              <a:rPr lang="en"/>
            </a:br>
            <a:r>
              <a:rPr lang="en"/>
              <a:t>This would be the introduction slide of the topic that you are covering in this section.</a:t>
            </a:r>
            <a:endParaRPr/>
          </a:p>
          <a:p>
            <a:pPr indent="0" lvl="0" marL="0" rtl="0" algn="l">
              <a:spcBef>
                <a:spcPts val="0"/>
              </a:spcBef>
              <a:spcAft>
                <a:spcPts val="0"/>
              </a:spcAft>
              <a:buClr>
                <a:schemeClr val="dk1"/>
              </a:buClr>
              <a:buSzPts val="1100"/>
              <a:buFont typeface="Arial"/>
              <a:buNone/>
            </a:pPr>
            <a:r>
              <a:rPr lang="en"/>
              <a:t>When this slide plays, you could talk about the main aim that we’d be covering in this section.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[Mandatory Slide]</a:t>
            </a:r>
            <a:br>
              <a:rPr lang="en"/>
            </a:br>
            <a:r>
              <a:rPr lang="en"/>
              <a:t>This would be the introduction slide of the topic that you are covering in this subsection.</a:t>
            </a:r>
            <a:endParaRPr/>
          </a:p>
          <a:p>
            <a:pPr indent="0" lvl="0" marL="0" rtl="0" algn="l">
              <a:spcBef>
                <a:spcPts val="0"/>
              </a:spcBef>
              <a:spcAft>
                <a:spcPts val="0"/>
              </a:spcAft>
              <a:buClr>
                <a:schemeClr val="dk1"/>
              </a:buClr>
              <a:buSzPts val="1100"/>
              <a:buFont typeface="Arial"/>
              <a:buNone/>
            </a:pPr>
            <a:r>
              <a:rPr lang="en"/>
              <a:t>When this slide plays, you could talk about the main aim that we’d be covering in this video.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cfb4d25d4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6cfb4d25d4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slide, like mentioned above is for multiple pointers. The information above covers the types of information that can be used in this slide</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cfb4d25d4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6cfb4d25d4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slide, like mentioned above is for multiple pointers. The information above covers the types of information that can be used in this slide</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slide, like mentioned above is for multiple pointers. The information above covers the types of information that can be used in this slide</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[Mandatory Slide]</a:t>
            </a:r>
            <a:endParaRPr/>
          </a:p>
          <a:p>
            <a:pPr indent="0" lvl="0" marL="0" rtl="0" algn="l">
              <a:spcBef>
                <a:spcPts val="0"/>
              </a:spcBef>
              <a:spcAft>
                <a:spcPts val="0"/>
              </a:spcAft>
              <a:buClr>
                <a:schemeClr val="dk1"/>
              </a:buClr>
              <a:buSzPts val="1100"/>
              <a:buFont typeface="Arial"/>
              <a:buNone/>
            </a:pPr>
            <a:r>
              <a:rPr b="0" lang="en"/>
              <a:t>Here the name of the next video needs to be mentioned. The narration as you guessed it would be just letting the viewer know exactly where we are at and what we’d be taking over next! ☺</a:t>
            </a:r>
            <a:endParaRPr b="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1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9596"/>
              <a:buFont typeface="Calibri"/>
              <a:buNone/>
              <a:defRPr sz="9596">
                <a:latin typeface="Calibri"/>
                <a:ea typeface="Calibri"/>
                <a:cs typeface="Calibri"/>
                <a:sym typeface="Calibri"/>
              </a:defRPr>
            </a:lvl1pPr>
            <a:lvl2pPr lvl="1">
              <a:spcBef>
                <a:spcPts val="0"/>
              </a:spcBef>
              <a:spcAft>
                <a:spcPts val="0"/>
              </a:spcAft>
              <a:buSzPts val="9596"/>
              <a:buNone/>
              <a:defRPr sz="9596"/>
            </a:lvl2pPr>
            <a:lvl3pPr lvl="2">
              <a:spcBef>
                <a:spcPts val="0"/>
              </a:spcBef>
              <a:spcAft>
                <a:spcPts val="0"/>
              </a:spcAft>
              <a:buSzPts val="9596"/>
              <a:buNone/>
              <a:defRPr sz="9596"/>
            </a:lvl3pPr>
            <a:lvl4pPr lvl="3">
              <a:spcBef>
                <a:spcPts val="0"/>
              </a:spcBef>
              <a:spcAft>
                <a:spcPts val="0"/>
              </a:spcAft>
              <a:buSzPts val="9596"/>
              <a:buNone/>
              <a:defRPr sz="9596"/>
            </a:lvl4pPr>
            <a:lvl5pPr lvl="4">
              <a:spcBef>
                <a:spcPts val="0"/>
              </a:spcBef>
              <a:spcAft>
                <a:spcPts val="0"/>
              </a:spcAft>
              <a:buSzPts val="9596"/>
              <a:buNone/>
              <a:defRPr sz="9596"/>
            </a:lvl5pPr>
            <a:lvl6pPr lvl="5">
              <a:spcBef>
                <a:spcPts val="0"/>
              </a:spcBef>
              <a:spcAft>
                <a:spcPts val="0"/>
              </a:spcAft>
              <a:buSzPts val="9596"/>
              <a:buNone/>
              <a:defRPr sz="9596"/>
            </a:lvl6pPr>
            <a:lvl7pPr lvl="6">
              <a:spcBef>
                <a:spcPts val="0"/>
              </a:spcBef>
              <a:spcAft>
                <a:spcPts val="0"/>
              </a:spcAft>
              <a:buSzPts val="9596"/>
              <a:buNone/>
              <a:defRPr sz="9596"/>
            </a:lvl7pPr>
            <a:lvl8pPr lvl="7">
              <a:spcBef>
                <a:spcPts val="0"/>
              </a:spcBef>
              <a:spcAft>
                <a:spcPts val="0"/>
              </a:spcAft>
              <a:buSzPts val="9596"/>
              <a:buNone/>
              <a:defRPr sz="9596"/>
            </a:lvl8pPr>
            <a:lvl9pPr lvl="8">
              <a:spcBef>
                <a:spcPts val="0"/>
              </a:spcBef>
              <a:spcAft>
                <a:spcPts val="0"/>
              </a:spcAft>
              <a:buSzPts val="9596"/>
              <a:buNone/>
              <a:defRPr sz="9596"/>
            </a:lvl9pPr>
          </a:lstStyle>
          <a:p/>
        </p:txBody>
      </p:sp>
      <p:sp>
        <p:nvSpPr>
          <p:cNvPr id="11" name="Google Shape;11;p1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398"/>
              <a:buFont typeface="Calibri"/>
              <a:buNone/>
              <a:defRPr sz="4398">
                <a:solidFill>
                  <a:schemeClr val="lt1"/>
                </a:solidFill>
                <a:latin typeface="Calibri"/>
                <a:ea typeface="Calibri"/>
                <a:cs typeface="Calibri"/>
                <a:sym typeface="Calibri"/>
              </a:defRPr>
            </a:lvl1pPr>
            <a:lvl2pPr lvl="1" algn="l">
              <a:lnSpc>
                <a:spcPct val="100000"/>
              </a:lnSpc>
              <a:spcBef>
                <a:spcPts val="0"/>
              </a:spcBef>
              <a:spcAft>
                <a:spcPts val="0"/>
              </a:spcAft>
              <a:buClr>
                <a:schemeClr val="lt1"/>
              </a:buClr>
              <a:buSzPts val="4398"/>
              <a:buNone/>
              <a:defRPr sz="4398">
                <a:solidFill>
                  <a:schemeClr val="lt1"/>
                </a:solidFill>
              </a:defRPr>
            </a:lvl2pPr>
            <a:lvl3pPr lvl="2" algn="l">
              <a:lnSpc>
                <a:spcPct val="100000"/>
              </a:lnSpc>
              <a:spcBef>
                <a:spcPts val="0"/>
              </a:spcBef>
              <a:spcAft>
                <a:spcPts val="0"/>
              </a:spcAft>
              <a:buClr>
                <a:schemeClr val="lt1"/>
              </a:buClr>
              <a:buSzPts val="4398"/>
              <a:buNone/>
              <a:defRPr sz="4398">
                <a:solidFill>
                  <a:schemeClr val="lt1"/>
                </a:solidFill>
              </a:defRPr>
            </a:lvl3pPr>
            <a:lvl4pPr lvl="3" algn="l">
              <a:lnSpc>
                <a:spcPct val="100000"/>
              </a:lnSpc>
              <a:spcBef>
                <a:spcPts val="0"/>
              </a:spcBef>
              <a:spcAft>
                <a:spcPts val="0"/>
              </a:spcAft>
              <a:buClr>
                <a:schemeClr val="lt1"/>
              </a:buClr>
              <a:buSzPts val="4398"/>
              <a:buNone/>
              <a:defRPr sz="4398">
                <a:solidFill>
                  <a:schemeClr val="lt1"/>
                </a:solidFill>
              </a:defRPr>
            </a:lvl4pPr>
            <a:lvl5pPr lvl="4" algn="l">
              <a:lnSpc>
                <a:spcPct val="100000"/>
              </a:lnSpc>
              <a:spcBef>
                <a:spcPts val="0"/>
              </a:spcBef>
              <a:spcAft>
                <a:spcPts val="0"/>
              </a:spcAft>
              <a:buClr>
                <a:schemeClr val="lt1"/>
              </a:buClr>
              <a:buSzPts val="4398"/>
              <a:buNone/>
              <a:defRPr sz="4398">
                <a:solidFill>
                  <a:schemeClr val="lt1"/>
                </a:solidFill>
              </a:defRPr>
            </a:lvl5pPr>
            <a:lvl6pPr lvl="5" algn="l">
              <a:lnSpc>
                <a:spcPct val="100000"/>
              </a:lnSpc>
              <a:spcBef>
                <a:spcPts val="0"/>
              </a:spcBef>
              <a:spcAft>
                <a:spcPts val="0"/>
              </a:spcAft>
              <a:buClr>
                <a:schemeClr val="lt1"/>
              </a:buClr>
              <a:buSzPts val="4398"/>
              <a:buNone/>
              <a:defRPr sz="4398">
                <a:solidFill>
                  <a:schemeClr val="lt1"/>
                </a:solidFill>
              </a:defRPr>
            </a:lvl6pPr>
            <a:lvl7pPr lvl="6" algn="l">
              <a:lnSpc>
                <a:spcPct val="100000"/>
              </a:lnSpc>
              <a:spcBef>
                <a:spcPts val="0"/>
              </a:spcBef>
              <a:spcAft>
                <a:spcPts val="0"/>
              </a:spcAft>
              <a:buClr>
                <a:schemeClr val="lt1"/>
              </a:buClr>
              <a:buSzPts val="4398"/>
              <a:buNone/>
              <a:defRPr sz="4398">
                <a:solidFill>
                  <a:schemeClr val="lt1"/>
                </a:solidFill>
              </a:defRPr>
            </a:lvl7pPr>
            <a:lvl8pPr lvl="7" algn="l">
              <a:lnSpc>
                <a:spcPct val="100000"/>
              </a:lnSpc>
              <a:spcBef>
                <a:spcPts val="0"/>
              </a:spcBef>
              <a:spcAft>
                <a:spcPts val="0"/>
              </a:spcAft>
              <a:buClr>
                <a:schemeClr val="lt1"/>
              </a:buClr>
              <a:buSzPts val="4398"/>
              <a:buNone/>
              <a:defRPr sz="4398">
                <a:solidFill>
                  <a:schemeClr val="lt1"/>
                </a:solidFill>
              </a:defRPr>
            </a:lvl8pPr>
            <a:lvl9pPr lvl="8" algn="l">
              <a:lnSpc>
                <a:spcPct val="100000"/>
              </a:lnSpc>
              <a:spcBef>
                <a:spcPts val="0"/>
              </a:spcBef>
              <a:spcAft>
                <a:spcPts val="0"/>
              </a:spcAft>
              <a:buClr>
                <a:schemeClr val="lt1"/>
              </a:buClr>
              <a:buSzPts val="4398"/>
              <a:buNone/>
              <a:defRPr sz="4398">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46" name="Shape 46"/>
        <p:cNvGrpSpPr/>
        <p:nvPr/>
      </p:nvGrpSpPr>
      <p:grpSpPr>
        <a:xfrm>
          <a:off x="0" y="0"/>
          <a:ext cx="0" cy="0"/>
          <a:chOff x="0" y="0"/>
          <a:chExt cx="0" cy="0"/>
        </a:xfrm>
      </p:grpSpPr>
      <p:sp>
        <p:nvSpPr>
          <p:cNvPr id="47" name="Google Shape;47;p43"/>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43"/>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43"/>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800"/>
              <a:buFont typeface="Calibri"/>
              <a:buNone/>
              <a:defRPr>
                <a:solidFill>
                  <a:schemeClr val="lt1"/>
                </a:solidFill>
                <a:latin typeface="Calibri"/>
                <a:ea typeface="Calibri"/>
                <a:cs typeface="Calibri"/>
                <a:sym typeface="Calibri"/>
              </a:defRPr>
            </a:lvl1pPr>
            <a:lvl2pPr indent="-228600" lvl="1" marL="914400" algn="l">
              <a:lnSpc>
                <a:spcPct val="115000"/>
              </a:lnSpc>
              <a:spcBef>
                <a:spcPts val="0"/>
              </a:spcBef>
              <a:spcAft>
                <a:spcPts val="0"/>
              </a:spcAft>
              <a:buSzPts val="1800"/>
              <a:buNone/>
              <a:defRPr/>
            </a:lvl2pPr>
            <a:lvl3pPr indent="-228600" lvl="2" marL="1371600" algn="l">
              <a:lnSpc>
                <a:spcPct val="115000"/>
              </a:lnSpc>
              <a:spcBef>
                <a:spcPts val="1600"/>
              </a:spcBef>
              <a:spcAft>
                <a:spcPts val="0"/>
              </a:spcAft>
              <a:buSzPts val="1800"/>
              <a:buNone/>
              <a:defRPr/>
            </a:lvl3pPr>
            <a:lvl4pPr indent="-228600" lvl="3" marL="1828800" algn="l">
              <a:lnSpc>
                <a:spcPct val="115000"/>
              </a:lnSpc>
              <a:spcBef>
                <a:spcPts val="1600"/>
              </a:spcBef>
              <a:spcAft>
                <a:spcPts val="0"/>
              </a:spcAft>
              <a:buSzPts val="1800"/>
              <a:buNone/>
              <a:defRPr/>
            </a:lvl4pPr>
            <a:lvl5pPr indent="-228600" lvl="4" marL="2286000" algn="l">
              <a:lnSpc>
                <a:spcPct val="115000"/>
              </a:lnSpc>
              <a:spcBef>
                <a:spcPts val="1600"/>
              </a:spcBef>
              <a:spcAft>
                <a:spcPts val="0"/>
              </a:spcAft>
              <a:buSzPts val="1800"/>
              <a:buNone/>
              <a:defRPr/>
            </a:lvl5pPr>
            <a:lvl6pPr indent="-228600" lvl="5" marL="2743200" algn="l">
              <a:lnSpc>
                <a:spcPct val="115000"/>
              </a:lnSpc>
              <a:spcBef>
                <a:spcPts val="1600"/>
              </a:spcBef>
              <a:spcAft>
                <a:spcPts val="0"/>
              </a:spcAft>
              <a:buSzPts val="1800"/>
              <a:buNone/>
              <a:defRPr/>
            </a:lvl6pPr>
            <a:lvl7pPr indent="-228600" lvl="6" marL="3200400" algn="l">
              <a:lnSpc>
                <a:spcPct val="115000"/>
              </a:lnSpc>
              <a:spcBef>
                <a:spcPts val="1600"/>
              </a:spcBef>
              <a:spcAft>
                <a:spcPts val="0"/>
              </a:spcAft>
              <a:buSzPts val="1800"/>
              <a:buNone/>
              <a:defRPr/>
            </a:lvl7pPr>
            <a:lvl8pPr indent="-228600" lvl="7" marL="3657600" algn="l">
              <a:lnSpc>
                <a:spcPct val="115000"/>
              </a:lnSpc>
              <a:spcBef>
                <a:spcPts val="1600"/>
              </a:spcBef>
              <a:spcAft>
                <a:spcPts val="0"/>
              </a:spcAft>
              <a:buSzPts val="1800"/>
              <a:buNone/>
              <a:defRPr/>
            </a:lvl8pPr>
            <a:lvl9pPr indent="-228600" lvl="8" marL="4114800" algn="l">
              <a:lnSpc>
                <a:spcPct val="115000"/>
              </a:lnSpc>
              <a:spcBef>
                <a:spcPts val="1600"/>
              </a:spcBef>
              <a:spcAft>
                <a:spcPts val="1600"/>
              </a:spcAft>
              <a:buSzPts val="1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9596"/>
              <a:buFont typeface="Calibri"/>
              <a:buNone/>
              <a:defRPr sz="9596">
                <a:latin typeface="Calibri"/>
                <a:ea typeface="Calibri"/>
                <a:cs typeface="Calibri"/>
                <a:sym typeface="Calibri"/>
              </a:defRPr>
            </a:lvl1pPr>
            <a:lvl2pPr lvl="1">
              <a:spcBef>
                <a:spcPts val="0"/>
              </a:spcBef>
              <a:spcAft>
                <a:spcPts val="0"/>
              </a:spcAft>
              <a:buSzPts val="9596"/>
              <a:buNone/>
              <a:defRPr sz="9596"/>
            </a:lvl2pPr>
            <a:lvl3pPr lvl="2">
              <a:spcBef>
                <a:spcPts val="0"/>
              </a:spcBef>
              <a:spcAft>
                <a:spcPts val="0"/>
              </a:spcAft>
              <a:buSzPts val="9596"/>
              <a:buNone/>
              <a:defRPr sz="9596"/>
            </a:lvl3pPr>
            <a:lvl4pPr lvl="3">
              <a:spcBef>
                <a:spcPts val="0"/>
              </a:spcBef>
              <a:spcAft>
                <a:spcPts val="0"/>
              </a:spcAft>
              <a:buSzPts val="9596"/>
              <a:buNone/>
              <a:defRPr sz="9596"/>
            </a:lvl4pPr>
            <a:lvl5pPr lvl="4">
              <a:spcBef>
                <a:spcPts val="0"/>
              </a:spcBef>
              <a:spcAft>
                <a:spcPts val="0"/>
              </a:spcAft>
              <a:buSzPts val="9596"/>
              <a:buNone/>
              <a:defRPr sz="9596"/>
            </a:lvl5pPr>
            <a:lvl6pPr lvl="5">
              <a:spcBef>
                <a:spcPts val="0"/>
              </a:spcBef>
              <a:spcAft>
                <a:spcPts val="0"/>
              </a:spcAft>
              <a:buSzPts val="9596"/>
              <a:buNone/>
              <a:defRPr sz="9596"/>
            </a:lvl6pPr>
            <a:lvl7pPr lvl="6">
              <a:spcBef>
                <a:spcPts val="0"/>
              </a:spcBef>
              <a:spcAft>
                <a:spcPts val="0"/>
              </a:spcAft>
              <a:buSzPts val="9596"/>
              <a:buNone/>
              <a:defRPr sz="9596"/>
            </a:lvl7pPr>
            <a:lvl8pPr lvl="7">
              <a:spcBef>
                <a:spcPts val="0"/>
              </a:spcBef>
              <a:spcAft>
                <a:spcPts val="0"/>
              </a:spcAft>
              <a:buSzPts val="9596"/>
              <a:buNone/>
              <a:defRPr sz="9596"/>
            </a:lvl8pPr>
            <a:lvl9pPr lvl="8">
              <a:spcBef>
                <a:spcPts val="0"/>
              </a:spcBef>
              <a:spcAft>
                <a:spcPts val="0"/>
              </a:spcAft>
              <a:buSzPts val="9596"/>
              <a:buNone/>
              <a:defRPr sz="9596"/>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398"/>
              <a:buFont typeface="Calibri"/>
              <a:buNone/>
              <a:defRPr sz="4398">
                <a:solidFill>
                  <a:schemeClr val="lt1"/>
                </a:solidFill>
                <a:latin typeface="Calibri"/>
                <a:ea typeface="Calibri"/>
                <a:cs typeface="Calibri"/>
                <a:sym typeface="Calibri"/>
              </a:defRPr>
            </a:lvl1pPr>
            <a:lvl2pPr lvl="1" algn="l">
              <a:lnSpc>
                <a:spcPct val="100000"/>
              </a:lnSpc>
              <a:spcBef>
                <a:spcPts val="0"/>
              </a:spcBef>
              <a:spcAft>
                <a:spcPts val="0"/>
              </a:spcAft>
              <a:buClr>
                <a:schemeClr val="lt1"/>
              </a:buClr>
              <a:buSzPts val="4398"/>
              <a:buNone/>
              <a:defRPr sz="4398">
                <a:solidFill>
                  <a:schemeClr val="lt1"/>
                </a:solidFill>
              </a:defRPr>
            </a:lvl2pPr>
            <a:lvl3pPr lvl="2" algn="l">
              <a:lnSpc>
                <a:spcPct val="100000"/>
              </a:lnSpc>
              <a:spcBef>
                <a:spcPts val="0"/>
              </a:spcBef>
              <a:spcAft>
                <a:spcPts val="0"/>
              </a:spcAft>
              <a:buClr>
                <a:schemeClr val="lt1"/>
              </a:buClr>
              <a:buSzPts val="4398"/>
              <a:buNone/>
              <a:defRPr sz="4398">
                <a:solidFill>
                  <a:schemeClr val="lt1"/>
                </a:solidFill>
              </a:defRPr>
            </a:lvl3pPr>
            <a:lvl4pPr lvl="3" algn="l">
              <a:lnSpc>
                <a:spcPct val="100000"/>
              </a:lnSpc>
              <a:spcBef>
                <a:spcPts val="0"/>
              </a:spcBef>
              <a:spcAft>
                <a:spcPts val="0"/>
              </a:spcAft>
              <a:buClr>
                <a:schemeClr val="lt1"/>
              </a:buClr>
              <a:buSzPts val="4398"/>
              <a:buNone/>
              <a:defRPr sz="4398">
                <a:solidFill>
                  <a:schemeClr val="lt1"/>
                </a:solidFill>
              </a:defRPr>
            </a:lvl4pPr>
            <a:lvl5pPr lvl="4" algn="l">
              <a:lnSpc>
                <a:spcPct val="100000"/>
              </a:lnSpc>
              <a:spcBef>
                <a:spcPts val="0"/>
              </a:spcBef>
              <a:spcAft>
                <a:spcPts val="0"/>
              </a:spcAft>
              <a:buClr>
                <a:schemeClr val="lt1"/>
              </a:buClr>
              <a:buSzPts val="4398"/>
              <a:buNone/>
              <a:defRPr sz="4398">
                <a:solidFill>
                  <a:schemeClr val="lt1"/>
                </a:solidFill>
              </a:defRPr>
            </a:lvl5pPr>
            <a:lvl6pPr lvl="5" algn="l">
              <a:lnSpc>
                <a:spcPct val="100000"/>
              </a:lnSpc>
              <a:spcBef>
                <a:spcPts val="0"/>
              </a:spcBef>
              <a:spcAft>
                <a:spcPts val="0"/>
              </a:spcAft>
              <a:buClr>
                <a:schemeClr val="lt1"/>
              </a:buClr>
              <a:buSzPts val="4398"/>
              <a:buNone/>
              <a:defRPr sz="4398">
                <a:solidFill>
                  <a:schemeClr val="lt1"/>
                </a:solidFill>
              </a:defRPr>
            </a:lvl6pPr>
            <a:lvl7pPr lvl="6" algn="l">
              <a:lnSpc>
                <a:spcPct val="100000"/>
              </a:lnSpc>
              <a:spcBef>
                <a:spcPts val="0"/>
              </a:spcBef>
              <a:spcAft>
                <a:spcPts val="0"/>
              </a:spcAft>
              <a:buClr>
                <a:schemeClr val="lt1"/>
              </a:buClr>
              <a:buSzPts val="4398"/>
              <a:buNone/>
              <a:defRPr sz="4398">
                <a:solidFill>
                  <a:schemeClr val="lt1"/>
                </a:solidFill>
              </a:defRPr>
            </a:lvl7pPr>
            <a:lvl8pPr lvl="7" algn="l">
              <a:lnSpc>
                <a:spcPct val="100000"/>
              </a:lnSpc>
              <a:spcBef>
                <a:spcPts val="0"/>
              </a:spcBef>
              <a:spcAft>
                <a:spcPts val="0"/>
              </a:spcAft>
              <a:buClr>
                <a:schemeClr val="lt1"/>
              </a:buClr>
              <a:buSzPts val="4398"/>
              <a:buNone/>
              <a:defRPr sz="4398">
                <a:solidFill>
                  <a:schemeClr val="lt1"/>
                </a:solidFill>
              </a:defRPr>
            </a:lvl8pPr>
            <a:lvl9pPr lvl="8" algn="l">
              <a:lnSpc>
                <a:spcPct val="100000"/>
              </a:lnSpc>
              <a:spcBef>
                <a:spcPts val="0"/>
              </a:spcBef>
              <a:spcAft>
                <a:spcPts val="0"/>
              </a:spcAft>
              <a:buClr>
                <a:schemeClr val="lt1"/>
              </a:buClr>
              <a:buSzPts val="4398"/>
              <a:buNone/>
              <a:defRPr sz="4398">
                <a:solidFill>
                  <a:schemeClr val="lt1"/>
                </a:solidFill>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750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2" name="Shape 12"/>
        <p:cNvGrpSpPr/>
        <p:nvPr/>
      </p:nvGrpSpPr>
      <p:grpSpPr>
        <a:xfrm>
          <a:off x="0" y="0"/>
          <a:ext cx="0" cy="0"/>
          <a:chOff x="0" y="0"/>
          <a:chExt cx="0" cy="0"/>
        </a:xfrm>
      </p:grpSpPr>
      <p:sp>
        <p:nvSpPr>
          <p:cNvPr id="13" name="Google Shape;13;p13"/>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13"/>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13"/>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6" name="Google Shape;16;p13"/>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algn="l">
              <a:lnSpc>
                <a:spcPct val="115000"/>
              </a:lnSpc>
              <a:spcBef>
                <a:spcPts val="0"/>
              </a:spcBef>
              <a:spcAft>
                <a:spcPts val="0"/>
              </a:spcAft>
              <a:buClr>
                <a:srgbClr val="434343"/>
              </a:buClr>
              <a:buSzPts val="3998"/>
              <a:buFont typeface="Calibri"/>
              <a:buNone/>
              <a:defRPr sz="3998">
                <a:solidFill>
                  <a:srgbClr val="434343"/>
                </a:solidFill>
                <a:latin typeface="Calibri"/>
                <a:ea typeface="Calibri"/>
                <a:cs typeface="Calibri"/>
                <a:sym typeface="Calibri"/>
              </a:defRPr>
            </a:lvl1pPr>
            <a:lvl2pPr indent="-228600" lvl="1" marL="914400" algn="l">
              <a:lnSpc>
                <a:spcPct val="115000"/>
              </a:lnSpc>
              <a:spcBef>
                <a:spcPts val="1600"/>
              </a:spcBef>
              <a:spcAft>
                <a:spcPts val="0"/>
              </a:spcAft>
              <a:buClr>
                <a:srgbClr val="434343"/>
              </a:buClr>
              <a:buSzPts val="3598"/>
              <a:buFont typeface="Calibri"/>
              <a:buNone/>
              <a:defRPr sz="3598">
                <a:solidFill>
                  <a:srgbClr val="434343"/>
                </a:solidFill>
                <a:latin typeface="Calibri"/>
                <a:ea typeface="Calibri"/>
                <a:cs typeface="Calibri"/>
                <a:sym typeface="Calibri"/>
              </a:defRPr>
            </a:lvl2pPr>
            <a:lvl3pPr indent="-228600" lvl="2" marL="1371600" algn="l">
              <a:lnSpc>
                <a:spcPct val="115000"/>
              </a:lnSpc>
              <a:spcBef>
                <a:spcPts val="1600"/>
              </a:spcBef>
              <a:spcAft>
                <a:spcPts val="0"/>
              </a:spcAft>
              <a:buClr>
                <a:srgbClr val="434343"/>
              </a:buClr>
              <a:buSzPts val="3199"/>
              <a:buFont typeface="Calibri"/>
              <a:buNone/>
              <a:defRPr sz="3199">
                <a:solidFill>
                  <a:srgbClr val="434343"/>
                </a:solidFill>
                <a:latin typeface="Calibri"/>
                <a:ea typeface="Calibri"/>
                <a:cs typeface="Calibri"/>
                <a:sym typeface="Calibri"/>
              </a:defRPr>
            </a:lvl3pPr>
            <a:lvl4pPr indent="-228600" lvl="3" marL="18288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4pPr>
            <a:lvl5pPr indent="-228600" lvl="4" marL="22860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5pPr>
            <a:lvl6pPr indent="-228600" lvl="5" marL="27432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6pPr>
            <a:lvl7pPr indent="-228600" lvl="6" marL="32004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7pPr>
            <a:lvl8pPr indent="-228600" lvl="7" marL="3657600" algn="l">
              <a:lnSpc>
                <a:spcPct val="115000"/>
              </a:lnSpc>
              <a:spcBef>
                <a:spcPts val="1600"/>
              </a:spcBef>
              <a:spcAft>
                <a:spcPts val="0"/>
              </a:spcAft>
              <a:buClr>
                <a:srgbClr val="434343"/>
              </a:buClr>
              <a:buSzPts val="2399"/>
              <a:buFont typeface="Calibri"/>
              <a:buNone/>
              <a:defRPr sz="2399">
                <a:solidFill>
                  <a:srgbClr val="434343"/>
                </a:solidFill>
                <a:latin typeface="Calibri"/>
                <a:ea typeface="Calibri"/>
                <a:cs typeface="Calibri"/>
                <a:sym typeface="Calibri"/>
              </a:defRPr>
            </a:lvl8pPr>
            <a:lvl9pPr indent="-228600" lvl="8" marL="4114800" algn="l">
              <a:lnSpc>
                <a:spcPct val="115000"/>
              </a:lnSpc>
              <a:spcBef>
                <a:spcPts val="1600"/>
              </a:spcBef>
              <a:spcAft>
                <a:spcPts val="1600"/>
              </a:spcAft>
              <a:buClr>
                <a:srgbClr val="434343"/>
              </a:buClr>
              <a:buSzPts val="2399"/>
              <a:buFont typeface="Calibri"/>
              <a:buNone/>
              <a:defRPr sz="2399">
                <a:solidFill>
                  <a:srgbClr val="434343"/>
                </a:solidFill>
                <a:latin typeface="Calibri"/>
                <a:ea typeface="Calibri"/>
                <a:cs typeface="Calibri"/>
                <a:sym typeface="Calibri"/>
              </a:defRPr>
            </a:lvl9pPr>
          </a:lstStyle>
          <a:p/>
        </p:txBody>
      </p:sp>
      <p:sp>
        <p:nvSpPr>
          <p:cNvPr id="17" name="Google Shape;17;p13"/>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algn="l">
              <a:lnSpc>
                <a:spcPct val="115000"/>
              </a:lnSpc>
              <a:spcBef>
                <a:spcPts val="0"/>
              </a:spcBef>
              <a:spcAft>
                <a:spcPts val="0"/>
              </a:spcAft>
              <a:buClr>
                <a:srgbClr val="434343"/>
              </a:buClr>
              <a:buSzPts val="3998"/>
              <a:buFont typeface="Calibri"/>
              <a:buNone/>
              <a:defRPr sz="3998">
                <a:solidFill>
                  <a:srgbClr val="434343"/>
                </a:solidFill>
                <a:latin typeface="Calibri"/>
                <a:ea typeface="Calibri"/>
                <a:cs typeface="Calibri"/>
                <a:sym typeface="Calibri"/>
              </a:defRPr>
            </a:lvl1pPr>
            <a:lvl2pPr indent="-228600" lvl="1" marL="914400" algn="l">
              <a:lnSpc>
                <a:spcPct val="115000"/>
              </a:lnSpc>
              <a:spcBef>
                <a:spcPts val="1600"/>
              </a:spcBef>
              <a:spcAft>
                <a:spcPts val="0"/>
              </a:spcAft>
              <a:buClr>
                <a:srgbClr val="434343"/>
              </a:buClr>
              <a:buSzPts val="3598"/>
              <a:buFont typeface="Calibri"/>
              <a:buNone/>
              <a:defRPr sz="3598">
                <a:solidFill>
                  <a:srgbClr val="434343"/>
                </a:solidFill>
                <a:latin typeface="Calibri"/>
                <a:ea typeface="Calibri"/>
                <a:cs typeface="Calibri"/>
                <a:sym typeface="Calibri"/>
              </a:defRPr>
            </a:lvl2pPr>
            <a:lvl3pPr indent="-228600" lvl="2" marL="1371600" algn="l">
              <a:lnSpc>
                <a:spcPct val="115000"/>
              </a:lnSpc>
              <a:spcBef>
                <a:spcPts val="1600"/>
              </a:spcBef>
              <a:spcAft>
                <a:spcPts val="0"/>
              </a:spcAft>
              <a:buClr>
                <a:srgbClr val="434343"/>
              </a:buClr>
              <a:buSzPts val="3199"/>
              <a:buFont typeface="Calibri"/>
              <a:buNone/>
              <a:defRPr sz="3199">
                <a:solidFill>
                  <a:srgbClr val="434343"/>
                </a:solidFill>
                <a:latin typeface="Calibri"/>
                <a:ea typeface="Calibri"/>
                <a:cs typeface="Calibri"/>
                <a:sym typeface="Calibri"/>
              </a:defRPr>
            </a:lvl3pPr>
            <a:lvl4pPr indent="-228600" lvl="3" marL="18288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4pPr>
            <a:lvl5pPr indent="-228600" lvl="4" marL="22860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5pPr>
            <a:lvl6pPr indent="-228600" lvl="5" marL="27432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6pPr>
            <a:lvl7pPr indent="-228600" lvl="6" marL="32004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7pPr>
            <a:lvl8pPr indent="-228600" lvl="7" marL="3657600" algn="l">
              <a:lnSpc>
                <a:spcPct val="115000"/>
              </a:lnSpc>
              <a:spcBef>
                <a:spcPts val="1600"/>
              </a:spcBef>
              <a:spcAft>
                <a:spcPts val="0"/>
              </a:spcAft>
              <a:buClr>
                <a:srgbClr val="434343"/>
              </a:buClr>
              <a:buSzPts val="2399"/>
              <a:buFont typeface="Calibri"/>
              <a:buNone/>
              <a:defRPr sz="2399">
                <a:solidFill>
                  <a:srgbClr val="434343"/>
                </a:solidFill>
                <a:latin typeface="Calibri"/>
                <a:ea typeface="Calibri"/>
                <a:cs typeface="Calibri"/>
                <a:sym typeface="Calibri"/>
              </a:defRPr>
            </a:lvl8pPr>
            <a:lvl9pPr indent="-228600" lvl="8" marL="4114800" algn="l">
              <a:lnSpc>
                <a:spcPct val="115000"/>
              </a:lnSpc>
              <a:spcBef>
                <a:spcPts val="1600"/>
              </a:spcBef>
              <a:spcAft>
                <a:spcPts val="1600"/>
              </a:spcAft>
              <a:buClr>
                <a:srgbClr val="434343"/>
              </a:buClr>
              <a:buSzPts val="2399"/>
              <a:buFont typeface="Calibri"/>
              <a:buNone/>
              <a:defRPr sz="2399">
                <a:solidFill>
                  <a:srgbClr val="434343"/>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198"/>
              <a:buNone/>
              <a:defRPr sz="5198"/>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62826"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8396"/>
              <a:buNone/>
              <a:defRPr sz="8396"/>
            </a:lvl1pPr>
            <a:lvl2pPr lvl="1">
              <a:spcBef>
                <a:spcPts val="0"/>
              </a:spcBef>
              <a:spcAft>
                <a:spcPts val="0"/>
              </a:spcAft>
              <a:buSzPts val="8396"/>
              <a:buNone/>
              <a:defRPr sz="8396"/>
            </a:lvl2pPr>
            <a:lvl3pPr lvl="2">
              <a:spcBef>
                <a:spcPts val="0"/>
              </a:spcBef>
              <a:spcAft>
                <a:spcPts val="0"/>
              </a:spcAft>
              <a:buSzPts val="8396"/>
              <a:buNone/>
              <a:defRPr sz="8396"/>
            </a:lvl3pPr>
            <a:lvl4pPr lvl="3">
              <a:spcBef>
                <a:spcPts val="0"/>
              </a:spcBef>
              <a:spcAft>
                <a:spcPts val="0"/>
              </a:spcAft>
              <a:buSzPts val="8396"/>
              <a:buNone/>
              <a:defRPr sz="8396"/>
            </a:lvl4pPr>
            <a:lvl5pPr lvl="4">
              <a:spcBef>
                <a:spcPts val="0"/>
              </a:spcBef>
              <a:spcAft>
                <a:spcPts val="0"/>
              </a:spcAft>
              <a:buSzPts val="8396"/>
              <a:buNone/>
              <a:defRPr sz="8396"/>
            </a:lvl5pPr>
            <a:lvl6pPr lvl="5">
              <a:spcBef>
                <a:spcPts val="0"/>
              </a:spcBef>
              <a:spcAft>
                <a:spcPts val="0"/>
              </a:spcAft>
              <a:buSzPts val="8396"/>
              <a:buNone/>
              <a:defRPr sz="8396"/>
            </a:lvl6pPr>
            <a:lvl7pPr lvl="6">
              <a:spcBef>
                <a:spcPts val="0"/>
              </a:spcBef>
              <a:spcAft>
                <a:spcPts val="0"/>
              </a:spcAft>
              <a:buSzPts val="8396"/>
              <a:buNone/>
              <a:defRPr sz="8396"/>
            </a:lvl7pPr>
            <a:lvl8pPr lvl="7">
              <a:spcBef>
                <a:spcPts val="0"/>
              </a:spcBef>
              <a:spcAft>
                <a:spcPts val="0"/>
              </a:spcAft>
              <a:buSzPts val="8396"/>
              <a:buNone/>
              <a:defRPr sz="8396"/>
            </a:lvl8pPr>
            <a:lvl9pPr lvl="8">
              <a:spcBef>
                <a:spcPts val="0"/>
              </a:spcBef>
              <a:spcAft>
                <a:spcPts val="0"/>
              </a:spcAft>
              <a:buSzPts val="8396"/>
              <a:buNone/>
              <a:defRPr sz="8396"/>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750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algn="l">
              <a:lnSpc>
                <a:spcPct val="115000"/>
              </a:lnSpc>
              <a:spcBef>
                <a:spcPts val="0"/>
              </a:spcBef>
              <a:spcAft>
                <a:spcPts val="0"/>
              </a:spcAft>
              <a:buClr>
                <a:srgbClr val="434343"/>
              </a:buClr>
              <a:buSzPts val="3998"/>
              <a:buFont typeface="Calibri"/>
              <a:buNone/>
              <a:defRPr sz="3998">
                <a:solidFill>
                  <a:srgbClr val="434343"/>
                </a:solidFill>
                <a:latin typeface="Calibri"/>
                <a:ea typeface="Calibri"/>
                <a:cs typeface="Calibri"/>
                <a:sym typeface="Calibri"/>
              </a:defRPr>
            </a:lvl1pPr>
            <a:lvl2pPr indent="-228600" lvl="1" marL="914400" algn="l">
              <a:lnSpc>
                <a:spcPct val="115000"/>
              </a:lnSpc>
              <a:spcBef>
                <a:spcPts val="1600"/>
              </a:spcBef>
              <a:spcAft>
                <a:spcPts val="0"/>
              </a:spcAft>
              <a:buClr>
                <a:srgbClr val="434343"/>
              </a:buClr>
              <a:buSzPts val="3598"/>
              <a:buFont typeface="Calibri"/>
              <a:buNone/>
              <a:defRPr sz="3598">
                <a:solidFill>
                  <a:srgbClr val="434343"/>
                </a:solidFill>
                <a:latin typeface="Calibri"/>
                <a:ea typeface="Calibri"/>
                <a:cs typeface="Calibri"/>
                <a:sym typeface="Calibri"/>
              </a:defRPr>
            </a:lvl2pPr>
            <a:lvl3pPr indent="-228600" lvl="2" marL="1371600" algn="l">
              <a:lnSpc>
                <a:spcPct val="115000"/>
              </a:lnSpc>
              <a:spcBef>
                <a:spcPts val="1600"/>
              </a:spcBef>
              <a:spcAft>
                <a:spcPts val="0"/>
              </a:spcAft>
              <a:buClr>
                <a:srgbClr val="434343"/>
              </a:buClr>
              <a:buSzPts val="3199"/>
              <a:buFont typeface="Calibri"/>
              <a:buNone/>
              <a:defRPr sz="3199">
                <a:solidFill>
                  <a:srgbClr val="434343"/>
                </a:solidFill>
                <a:latin typeface="Calibri"/>
                <a:ea typeface="Calibri"/>
                <a:cs typeface="Calibri"/>
                <a:sym typeface="Calibri"/>
              </a:defRPr>
            </a:lvl3pPr>
            <a:lvl4pPr indent="-228600" lvl="3" marL="18288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4pPr>
            <a:lvl5pPr indent="-228600" lvl="4" marL="22860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5pPr>
            <a:lvl6pPr indent="-228600" lvl="5" marL="27432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6pPr>
            <a:lvl7pPr indent="-228600" lvl="6" marL="32004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7pPr>
            <a:lvl8pPr indent="-228600" lvl="7" marL="36576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8pPr>
            <a:lvl9pPr indent="-228600" lvl="8" marL="4114800" algn="l">
              <a:lnSpc>
                <a:spcPct val="115000"/>
              </a:lnSpc>
              <a:spcBef>
                <a:spcPts val="1600"/>
              </a:spcBef>
              <a:spcAft>
                <a:spcPts val="1600"/>
              </a:spcAft>
              <a:buClr>
                <a:srgbClr val="434343"/>
              </a:buClr>
              <a:buSzPts val="2799"/>
              <a:buFont typeface="Calibri"/>
              <a:buNone/>
              <a:defRPr>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7502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algn="l">
              <a:lnSpc>
                <a:spcPct val="115000"/>
              </a:lnSpc>
              <a:spcBef>
                <a:spcPts val="0"/>
              </a:spcBef>
              <a:spcAft>
                <a:spcPts val="0"/>
              </a:spcAft>
              <a:buClr>
                <a:srgbClr val="434343"/>
              </a:buClr>
              <a:buSzPts val="3998"/>
              <a:buFont typeface="Calibri"/>
              <a:buNone/>
              <a:defRPr sz="3998">
                <a:solidFill>
                  <a:srgbClr val="434343"/>
                </a:solidFill>
                <a:latin typeface="Calibri"/>
                <a:ea typeface="Calibri"/>
                <a:cs typeface="Calibri"/>
                <a:sym typeface="Calibri"/>
              </a:defRPr>
            </a:lvl1pPr>
            <a:lvl2pPr indent="-228600" lvl="1" marL="914400" algn="l">
              <a:lnSpc>
                <a:spcPct val="115000"/>
              </a:lnSpc>
              <a:spcBef>
                <a:spcPts val="1600"/>
              </a:spcBef>
              <a:spcAft>
                <a:spcPts val="0"/>
              </a:spcAft>
              <a:buClr>
                <a:srgbClr val="434343"/>
              </a:buClr>
              <a:buSzPts val="3598"/>
              <a:buFont typeface="Calibri"/>
              <a:buNone/>
              <a:defRPr sz="3598">
                <a:solidFill>
                  <a:srgbClr val="434343"/>
                </a:solidFill>
                <a:latin typeface="Calibri"/>
                <a:ea typeface="Calibri"/>
                <a:cs typeface="Calibri"/>
                <a:sym typeface="Calibri"/>
              </a:defRPr>
            </a:lvl2pPr>
            <a:lvl3pPr indent="-228600" lvl="2" marL="1371600" algn="l">
              <a:lnSpc>
                <a:spcPct val="115000"/>
              </a:lnSpc>
              <a:spcBef>
                <a:spcPts val="1600"/>
              </a:spcBef>
              <a:spcAft>
                <a:spcPts val="0"/>
              </a:spcAft>
              <a:buClr>
                <a:srgbClr val="434343"/>
              </a:buClr>
              <a:buSzPts val="3199"/>
              <a:buFont typeface="Calibri"/>
              <a:buNone/>
              <a:defRPr sz="3199">
                <a:solidFill>
                  <a:srgbClr val="434343"/>
                </a:solidFill>
                <a:latin typeface="Calibri"/>
                <a:ea typeface="Calibri"/>
                <a:cs typeface="Calibri"/>
                <a:sym typeface="Calibri"/>
              </a:defRPr>
            </a:lvl3pPr>
            <a:lvl4pPr indent="-228600" lvl="3" marL="18288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4pPr>
            <a:lvl5pPr indent="-228600" lvl="4" marL="22860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5pPr>
            <a:lvl6pPr indent="-228600" lvl="5" marL="27432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6pPr>
            <a:lvl7pPr indent="-228600" lvl="6" marL="32004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7pPr>
            <a:lvl8pPr indent="-228600" lvl="7" marL="3657600" algn="l">
              <a:lnSpc>
                <a:spcPct val="115000"/>
              </a:lnSpc>
              <a:spcBef>
                <a:spcPts val="1600"/>
              </a:spcBef>
              <a:spcAft>
                <a:spcPts val="0"/>
              </a:spcAft>
              <a:buClr>
                <a:srgbClr val="434343"/>
              </a:buClr>
              <a:buSzPts val="2399"/>
              <a:buFont typeface="Calibri"/>
              <a:buNone/>
              <a:defRPr sz="2399">
                <a:solidFill>
                  <a:srgbClr val="434343"/>
                </a:solidFill>
                <a:latin typeface="Calibri"/>
                <a:ea typeface="Calibri"/>
                <a:cs typeface="Calibri"/>
                <a:sym typeface="Calibri"/>
              </a:defRPr>
            </a:lvl8pPr>
            <a:lvl9pPr indent="-228600" lvl="8" marL="4114800" algn="l">
              <a:lnSpc>
                <a:spcPct val="115000"/>
              </a:lnSpc>
              <a:spcBef>
                <a:spcPts val="1600"/>
              </a:spcBef>
              <a:spcAft>
                <a:spcPts val="1600"/>
              </a:spcAft>
              <a:buClr>
                <a:srgbClr val="434343"/>
              </a:buClr>
              <a:buSzPts val="2399"/>
              <a:buFont typeface="Calibri"/>
              <a:buNone/>
              <a:defRPr sz="2399">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algn="l">
              <a:lnSpc>
                <a:spcPct val="115000"/>
              </a:lnSpc>
              <a:spcBef>
                <a:spcPts val="0"/>
              </a:spcBef>
              <a:spcAft>
                <a:spcPts val="0"/>
              </a:spcAft>
              <a:buClr>
                <a:srgbClr val="434343"/>
              </a:buClr>
              <a:buSzPts val="3998"/>
              <a:buFont typeface="Calibri"/>
              <a:buNone/>
              <a:defRPr sz="3998">
                <a:solidFill>
                  <a:srgbClr val="434343"/>
                </a:solidFill>
                <a:latin typeface="Calibri"/>
                <a:ea typeface="Calibri"/>
                <a:cs typeface="Calibri"/>
                <a:sym typeface="Calibri"/>
              </a:defRPr>
            </a:lvl1pPr>
            <a:lvl2pPr indent="-228600" lvl="1" marL="914400" algn="l">
              <a:lnSpc>
                <a:spcPct val="115000"/>
              </a:lnSpc>
              <a:spcBef>
                <a:spcPts val="1600"/>
              </a:spcBef>
              <a:spcAft>
                <a:spcPts val="0"/>
              </a:spcAft>
              <a:buClr>
                <a:srgbClr val="434343"/>
              </a:buClr>
              <a:buSzPts val="3598"/>
              <a:buFont typeface="Calibri"/>
              <a:buNone/>
              <a:defRPr sz="3598">
                <a:solidFill>
                  <a:srgbClr val="434343"/>
                </a:solidFill>
                <a:latin typeface="Calibri"/>
                <a:ea typeface="Calibri"/>
                <a:cs typeface="Calibri"/>
                <a:sym typeface="Calibri"/>
              </a:defRPr>
            </a:lvl2pPr>
            <a:lvl3pPr indent="-228600" lvl="2" marL="1371600" algn="l">
              <a:lnSpc>
                <a:spcPct val="115000"/>
              </a:lnSpc>
              <a:spcBef>
                <a:spcPts val="1600"/>
              </a:spcBef>
              <a:spcAft>
                <a:spcPts val="0"/>
              </a:spcAft>
              <a:buClr>
                <a:srgbClr val="434343"/>
              </a:buClr>
              <a:buSzPts val="3199"/>
              <a:buFont typeface="Calibri"/>
              <a:buNone/>
              <a:defRPr sz="3199">
                <a:solidFill>
                  <a:srgbClr val="434343"/>
                </a:solidFill>
                <a:latin typeface="Calibri"/>
                <a:ea typeface="Calibri"/>
                <a:cs typeface="Calibri"/>
                <a:sym typeface="Calibri"/>
              </a:defRPr>
            </a:lvl3pPr>
            <a:lvl4pPr indent="-228600" lvl="3" marL="18288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4pPr>
            <a:lvl5pPr indent="-228600" lvl="4" marL="22860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5pPr>
            <a:lvl6pPr indent="-228600" lvl="5" marL="27432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6pPr>
            <a:lvl7pPr indent="-228600" lvl="6" marL="32004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7pPr>
            <a:lvl8pPr indent="-228600" lvl="7" marL="3657600" algn="l">
              <a:lnSpc>
                <a:spcPct val="115000"/>
              </a:lnSpc>
              <a:spcBef>
                <a:spcPts val="1600"/>
              </a:spcBef>
              <a:spcAft>
                <a:spcPts val="0"/>
              </a:spcAft>
              <a:buClr>
                <a:srgbClr val="434343"/>
              </a:buClr>
              <a:buSzPts val="2399"/>
              <a:buFont typeface="Calibri"/>
              <a:buNone/>
              <a:defRPr sz="2399">
                <a:solidFill>
                  <a:srgbClr val="434343"/>
                </a:solidFill>
                <a:latin typeface="Calibri"/>
                <a:ea typeface="Calibri"/>
                <a:cs typeface="Calibri"/>
                <a:sym typeface="Calibri"/>
              </a:defRPr>
            </a:lvl8pPr>
            <a:lvl9pPr indent="-228600" lvl="8" marL="4114800" algn="l">
              <a:lnSpc>
                <a:spcPct val="115000"/>
              </a:lnSpc>
              <a:spcBef>
                <a:spcPts val="1600"/>
              </a:spcBef>
              <a:spcAft>
                <a:spcPts val="1600"/>
              </a:spcAft>
              <a:buClr>
                <a:srgbClr val="434343"/>
              </a:buClr>
              <a:buSzPts val="2399"/>
              <a:buFont typeface="Calibri"/>
              <a:buNone/>
              <a:defRPr sz="2399">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750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998"/>
              <a:buNone/>
              <a:defRPr sz="3998"/>
            </a:lvl1pPr>
            <a:lvl2pPr lvl="1">
              <a:spcBef>
                <a:spcPts val="0"/>
              </a:spcBef>
              <a:spcAft>
                <a:spcPts val="0"/>
              </a:spcAft>
              <a:buSzPts val="3598"/>
              <a:buNone/>
              <a:defRPr sz="3598"/>
            </a:lvl2pPr>
            <a:lvl3pPr lvl="2">
              <a:spcBef>
                <a:spcPts val="0"/>
              </a:spcBef>
              <a:spcAft>
                <a:spcPts val="0"/>
              </a:spcAft>
              <a:buSzPts val="3598"/>
              <a:buNone/>
              <a:defRPr sz="3598"/>
            </a:lvl3pPr>
            <a:lvl4pPr lvl="3">
              <a:spcBef>
                <a:spcPts val="0"/>
              </a:spcBef>
              <a:spcAft>
                <a:spcPts val="0"/>
              </a:spcAft>
              <a:buSzPts val="3598"/>
              <a:buNone/>
              <a:defRPr sz="3598"/>
            </a:lvl4pPr>
            <a:lvl5pPr lvl="4">
              <a:spcBef>
                <a:spcPts val="0"/>
              </a:spcBef>
              <a:spcAft>
                <a:spcPts val="0"/>
              </a:spcAft>
              <a:buSzPts val="3598"/>
              <a:buNone/>
              <a:defRPr sz="3598"/>
            </a:lvl5pPr>
            <a:lvl6pPr lvl="5">
              <a:spcBef>
                <a:spcPts val="0"/>
              </a:spcBef>
              <a:spcAft>
                <a:spcPts val="0"/>
              </a:spcAft>
              <a:buSzPts val="3598"/>
              <a:buNone/>
              <a:defRPr sz="3598"/>
            </a:lvl6pPr>
            <a:lvl7pPr lvl="6">
              <a:spcBef>
                <a:spcPts val="0"/>
              </a:spcBef>
              <a:spcAft>
                <a:spcPts val="0"/>
              </a:spcAft>
              <a:buSzPts val="3598"/>
              <a:buNone/>
              <a:defRPr sz="3598"/>
            </a:lvl7pPr>
            <a:lvl8pPr lvl="7">
              <a:spcBef>
                <a:spcPts val="0"/>
              </a:spcBef>
              <a:spcAft>
                <a:spcPts val="0"/>
              </a:spcAft>
              <a:buSzPts val="3598"/>
              <a:buNone/>
              <a:defRPr sz="3598"/>
            </a:lvl8pPr>
            <a:lvl9pPr lvl="8">
              <a:spcBef>
                <a:spcPts val="0"/>
              </a:spcBef>
              <a:spcAft>
                <a:spcPts val="0"/>
              </a:spcAft>
              <a:buSzPts val="3598"/>
              <a:buNone/>
              <a:defRPr sz="3598"/>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750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798"/>
              <a:buNone/>
              <a:defRPr sz="4798"/>
            </a:lvl1pPr>
            <a:lvl2pPr lvl="1">
              <a:spcBef>
                <a:spcPts val="0"/>
              </a:spcBef>
              <a:spcAft>
                <a:spcPts val="0"/>
              </a:spcAft>
              <a:buSzPts val="4798"/>
              <a:buNone/>
              <a:defRPr sz="4798"/>
            </a:lvl2pPr>
            <a:lvl3pPr lvl="2">
              <a:spcBef>
                <a:spcPts val="0"/>
              </a:spcBef>
              <a:spcAft>
                <a:spcPts val="0"/>
              </a:spcAft>
              <a:buSzPts val="4798"/>
              <a:buNone/>
              <a:defRPr sz="4798"/>
            </a:lvl3pPr>
            <a:lvl4pPr lvl="3">
              <a:spcBef>
                <a:spcPts val="0"/>
              </a:spcBef>
              <a:spcAft>
                <a:spcPts val="0"/>
              </a:spcAft>
              <a:buSzPts val="4798"/>
              <a:buNone/>
              <a:defRPr sz="4798"/>
            </a:lvl4pPr>
            <a:lvl5pPr lvl="4">
              <a:spcBef>
                <a:spcPts val="0"/>
              </a:spcBef>
              <a:spcAft>
                <a:spcPts val="0"/>
              </a:spcAft>
              <a:buSzPts val="4798"/>
              <a:buNone/>
              <a:defRPr sz="4798"/>
            </a:lvl5pPr>
            <a:lvl6pPr lvl="5">
              <a:spcBef>
                <a:spcPts val="0"/>
              </a:spcBef>
              <a:spcAft>
                <a:spcPts val="0"/>
              </a:spcAft>
              <a:buSzPts val="4798"/>
              <a:buNone/>
              <a:defRPr sz="4798"/>
            </a:lvl6pPr>
            <a:lvl7pPr lvl="6">
              <a:spcBef>
                <a:spcPts val="0"/>
              </a:spcBef>
              <a:spcAft>
                <a:spcPts val="0"/>
              </a:spcAft>
              <a:buSzPts val="4798"/>
              <a:buNone/>
              <a:defRPr sz="4798"/>
            </a:lvl7pPr>
            <a:lvl8pPr lvl="7">
              <a:spcBef>
                <a:spcPts val="0"/>
              </a:spcBef>
              <a:spcAft>
                <a:spcPts val="0"/>
              </a:spcAft>
              <a:buSzPts val="4798"/>
              <a:buNone/>
              <a:defRPr sz="4798"/>
            </a:lvl8pPr>
            <a:lvl9pPr lvl="8">
              <a:spcBef>
                <a:spcPts val="0"/>
              </a:spcBef>
              <a:spcAft>
                <a:spcPts val="0"/>
              </a:spcAft>
              <a:buSzPts val="4798"/>
              <a:buNone/>
              <a:defRPr sz="4798"/>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algn="l">
              <a:lnSpc>
                <a:spcPct val="115000"/>
              </a:lnSpc>
              <a:spcBef>
                <a:spcPts val="0"/>
              </a:spcBef>
              <a:spcAft>
                <a:spcPts val="0"/>
              </a:spcAft>
              <a:buClr>
                <a:schemeClr val="lt1"/>
              </a:buClr>
              <a:buSzPts val="1800"/>
              <a:buFont typeface="Calibri"/>
              <a:buNone/>
              <a:defRPr>
                <a:solidFill>
                  <a:schemeClr val="lt1"/>
                </a:solidFill>
                <a:latin typeface="Calibri"/>
                <a:ea typeface="Calibri"/>
                <a:cs typeface="Calibri"/>
                <a:sym typeface="Calibri"/>
              </a:defRPr>
            </a:lvl1pPr>
            <a:lvl2pPr indent="-228600" lvl="1" marL="914400" algn="l">
              <a:lnSpc>
                <a:spcPct val="115000"/>
              </a:lnSpc>
              <a:spcBef>
                <a:spcPts val="1600"/>
              </a:spcBef>
              <a:spcAft>
                <a:spcPts val="0"/>
              </a:spcAft>
              <a:buClr>
                <a:schemeClr val="lt1"/>
              </a:buClr>
              <a:buSzPts val="3199"/>
              <a:buFont typeface="Calibri"/>
              <a:buNone/>
              <a:defRPr sz="3199">
                <a:solidFill>
                  <a:schemeClr val="lt1"/>
                </a:solidFill>
                <a:latin typeface="Calibri"/>
                <a:ea typeface="Calibri"/>
                <a:cs typeface="Calibri"/>
                <a:sym typeface="Calibri"/>
              </a:defRPr>
            </a:lvl2pPr>
            <a:lvl3pPr indent="-228600" lvl="2" marL="1371600" algn="l">
              <a:lnSpc>
                <a:spcPct val="115000"/>
              </a:lnSpc>
              <a:spcBef>
                <a:spcPts val="1600"/>
              </a:spcBef>
              <a:spcAft>
                <a:spcPts val="0"/>
              </a:spcAft>
              <a:buClr>
                <a:schemeClr val="lt1"/>
              </a:buClr>
              <a:buSzPts val="2799"/>
              <a:buFont typeface="Calibri"/>
              <a:buNone/>
              <a:defRPr>
                <a:solidFill>
                  <a:schemeClr val="lt1"/>
                </a:solidFill>
                <a:latin typeface="Calibri"/>
                <a:ea typeface="Calibri"/>
                <a:cs typeface="Calibri"/>
                <a:sym typeface="Calibri"/>
              </a:defRPr>
            </a:lvl3pPr>
            <a:lvl4pPr indent="-228600" lvl="3" marL="1828800" algn="l">
              <a:lnSpc>
                <a:spcPct val="115000"/>
              </a:lnSpc>
              <a:spcBef>
                <a:spcPts val="1600"/>
              </a:spcBef>
              <a:spcAft>
                <a:spcPts val="0"/>
              </a:spcAft>
              <a:buClr>
                <a:schemeClr val="lt1"/>
              </a:buClr>
              <a:buSzPts val="2399"/>
              <a:buFont typeface="Calibri"/>
              <a:buNone/>
              <a:defRPr sz="2399">
                <a:solidFill>
                  <a:schemeClr val="lt1"/>
                </a:solidFill>
                <a:latin typeface="Calibri"/>
                <a:ea typeface="Calibri"/>
                <a:cs typeface="Calibri"/>
                <a:sym typeface="Calibri"/>
              </a:defRPr>
            </a:lvl4pPr>
            <a:lvl5pPr indent="-228600" lvl="4" marL="2286000" algn="l">
              <a:lnSpc>
                <a:spcPct val="115000"/>
              </a:lnSpc>
              <a:spcBef>
                <a:spcPts val="1600"/>
              </a:spcBef>
              <a:spcAft>
                <a:spcPts val="0"/>
              </a:spcAft>
              <a:buClr>
                <a:schemeClr val="lt1"/>
              </a:buClr>
              <a:buSzPts val="2399"/>
              <a:buFont typeface="Calibri"/>
              <a:buNone/>
              <a:defRPr sz="2399">
                <a:solidFill>
                  <a:schemeClr val="lt1"/>
                </a:solidFill>
                <a:latin typeface="Calibri"/>
                <a:ea typeface="Calibri"/>
                <a:cs typeface="Calibri"/>
                <a:sym typeface="Calibri"/>
              </a:defRPr>
            </a:lvl5pPr>
            <a:lvl6pPr indent="-228600" lvl="5" marL="2743200" algn="l">
              <a:lnSpc>
                <a:spcPct val="115000"/>
              </a:lnSpc>
              <a:spcBef>
                <a:spcPts val="1600"/>
              </a:spcBef>
              <a:spcAft>
                <a:spcPts val="0"/>
              </a:spcAft>
              <a:buClr>
                <a:schemeClr val="lt1"/>
              </a:buClr>
              <a:buSzPts val="2399"/>
              <a:buFont typeface="Calibri"/>
              <a:buNone/>
              <a:defRPr sz="2399">
                <a:solidFill>
                  <a:schemeClr val="lt1"/>
                </a:solidFill>
                <a:latin typeface="Calibri"/>
                <a:ea typeface="Calibri"/>
                <a:cs typeface="Calibri"/>
                <a:sym typeface="Calibri"/>
              </a:defRPr>
            </a:lvl6pPr>
            <a:lvl7pPr indent="-228600" lvl="6" marL="3200400" algn="l">
              <a:lnSpc>
                <a:spcPct val="115000"/>
              </a:lnSpc>
              <a:spcBef>
                <a:spcPts val="1600"/>
              </a:spcBef>
              <a:spcAft>
                <a:spcPts val="0"/>
              </a:spcAft>
              <a:buClr>
                <a:schemeClr val="lt1"/>
              </a:buClr>
              <a:buSzPts val="2399"/>
              <a:buFont typeface="Calibri"/>
              <a:buNone/>
              <a:defRPr sz="2399">
                <a:solidFill>
                  <a:schemeClr val="lt1"/>
                </a:solidFill>
                <a:latin typeface="Calibri"/>
                <a:ea typeface="Calibri"/>
                <a:cs typeface="Calibri"/>
                <a:sym typeface="Calibri"/>
              </a:defRPr>
            </a:lvl7pPr>
            <a:lvl8pPr indent="-228600" lvl="7" marL="3657600" algn="l">
              <a:lnSpc>
                <a:spcPct val="115000"/>
              </a:lnSpc>
              <a:spcBef>
                <a:spcPts val="1600"/>
              </a:spcBef>
              <a:spcAft>
                <a:spcPts val="0"/>
              </a:spcAft>
              <a:buClr>
                <a:schemeClr val="lt1"/>
              </a:buClr>
              <a:buSzPts val="2399"/>
              <a:buFont typeface="Calibri"/>
              <a:buNone/>
              <a:defRPr sz="2399">
                <a:solidFill>
                  <a:schemeClr val="lt1"/>
                </a:solidFill>
                <a:latin typeface="Calibri"/>
                <a:ea typeface="Calibri"/>
                <a:cs typeface="Calibri"/>
                <a:sym typeface="Calibri"/>
              </a:defRPr>
            </a:lvl8pPr>
            <a:lvl9pPr indent="-228600" lvl="8" marL="4114800" algn="l">
              <a:lnSpc>
                <a:spcPct val="115000"/>
              </a:lnSpc>
              <a:spcBef>
                <a:spcPts val="1600"/>
              </a:spcBef>
              <a:spcAft>
                <a:spcPts val="1600"/>
              </a:spcAft>
              <a:buClr>
                <a:schemeClr val="lt1"/>
              </a:buClr>
              <a:buSzPts val="2399"/>
              <a:buFont typeface="Calibri"/>
              <a:buNone/>
              <a:defRPr sz="2399">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7502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995"/>
              <a:buNone/>
              <a:defRPr sz="11995"/>
            </a:lvl1pPr>
            <a:lvl2pPr lvl="1">
              <a:spcBef>
                <a:spcPts val="0"/>
              </a:spcBef>
              <a:spcAft>
                <a:spcPts val="0"/>
              </a:spcAft>
              <a:buSzPts val="11995"/>
              <a:buNone/>
              <a:defRPr sz="11995"/>
            </a:lvl2pPr>
            <a:lvl3pPr lvl="2">
              <a:spcBef>
                <a:spcPts val="0"/>
              </a:spcBef>
              <a:spcAft>
                <a:spcPts val="0"/>
              </a:spcAft>
              <a:buSzPts val="11995"/>
              <a:buNone/>
              <a:defRPr sz="11995"/>
            </a:lvl3pPr>
            <a:lvl4pPr lvl="3">
              <a:spcBef>
                <a:spcPts val="0"/>
              </a:spcBef>
              <a:spcAft>
                <a:spcPts val="0"/>
              </a:spcAft>
              <a:buSzPts val="11995"/>
              <a:buNone/>
              <a:defRPr sz="11995"/>
            </a:lvl4pPr>
            <a:lvl5pPr lvl="4">
              <a:spcBef>
                <a:spcPts val="0"/>
              </a:spcBef>
              <a:spcAft>
                <a:spcPts val="0"/>
              </a:spcAft>
              <a:buSzPts val="11995"/>
              <a:buNone/>
              <a:defRPr sz="11995"/>
            </a:lvl5pPr>
            <a:lvl6pPr lvl="5">
              <a:spcBef>
                <a:spcPts val="0"/>
              </a:spcBef>
              <a:spcAft>
                <a:spcPts val="0"/>
              </a:spcAft>
              <a:buSzPts val="11995"/>
              <a:buNone/>
              <a:defRPr sz="11995"/>
            </a:lvl6pPr>
            <a:lvl7pPr lvl="6">
              <a:spcBef>
                <a:spcPts val="0"/>
              </a:spcBef>
              <a:spcAft>
                <a:spcPts val="0"/>
              </a:spcAft>
              <a:buSzPts val="11995"/>
              <a:buNone/>
              <a:defRPr sz="11995"/>
            </a:lvl7pPr>
            <a:lvl8pPr lvl="7">
              <a:spcBef>
                <a:spcPts val="0"/>
              </a:spcBef>
              <a:spcAft>
                <a:spcPts val="0"/>
              </a:spcAft>
              <a:buSzPts val="11995"/>
              <a:buNone/>
              <a:defRPr sz="11995"/>
            </a:lvl8pPr>
            <a:lvl9pPr lvl="8">
              <a:spcBef>
                <a:spcPts val="0"/>
              </a:spcBef>
              <a:spcAft>
                <a:spcPts val="0"/>
              </a:spcAft>
              <a:buSzPts val="11995"/>
              <a:buNone/>
              <a:defRPr sz="11995"/>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7502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434343"/>
              </a:buClr>
              <a:buSzPts val="8396"/>
              <a:buNone/>
              <a:defRPr sz="8396">
                <a:solidFill>
                  <a:srgbClr val="434343"/>
                </a:solidFill>
              </a:defRPr>
            </a:lvl1pPr>
            <a:lvl2pPr lvl="1" algn="ctr">
              <a:spcBef>
                <a:spcPts val="0"/>
              </a:spcBef>
              <a:spcAft>
                <a:spcPts val="0"/>
              </a:spcAft>
              <a:buClr>
                <a:schemeClr val="dk2"/>
              </a:buClr>
              <a:buSzPts val="8396"/>
              <a:buNone/>
              <a:defRPr sz="8396">
                <a:solidFill>
                  <a:schemeClr val="dk2"/>
                </a:solidFill>
              </a:defRPr>
            </a:lvl2pPr>
            <a:lvl3pPr lvl="2" algn="ctr">
              <a:spcBef>
                <a:spcPts val="0"/>
              </a:spcBef>
              <a:spcAft>
                <a:spcPts val="0"/>
              </a:spcAft>
              <a:buClr>
                <a:schemeClr val="dk2"/>
              </a:buClr>
              <a:buSzPts val="8396"/>
              <a:buNone/>
              <a:defRPr sz="8396">
                <a:solidFill>
                  <a:schemeClr val="dk2"/>
                </a:solidFill>
              </a:defRPr>
            </a:lvl3pPr>
            <a:lvl4pPr lvl="3" algn="ctr">
              <a:spcBef>
                <a:spcPts val="0"/>
              </a:spcBef>
              <a:spcAft>
                <a:spcPts val="0"/>
              </a:spcAft>
              <a:buClr>
                <a:schemeClr val="dk2"/>
              </a:buClr>
              <a:buSzPts val="8396"/>
              <a:buNone/>
              <a:defRPr sz="8396">
                <a:solidFill>
                  <a:schemeClr val="dk2"/>
                </a:solidFill>
              </a:defRPr>
            </a:lvl4pPr>
            <a:lvl5pPr lvl="4" algn="ctr">
              <a:spcBef>
                <a:spcPts val="0"/>
              </a:spcBef>
              <a:spcAft>
                <a:spcPts val="0"/>
              </a:spcAft>
              <a:buClr>
                <a:schemeClr val="dk2"/>
              </a:buClr>
              <a:buSzPts val="8396"/>
              <a:buNone/>
              <a:defRPr sz="8396">
                <a:solidFill>
                  <a:schemeClr val="dk2"/>
                </a:solidFill>
              </a:defRPr>
            </a:lvl5pPr>
            <a:lvl6pPr lvl="5" algn="ctr">
              <a:spcBef>
                <a:spcPts val="0"/>
              </a:spcBef>
              <a:spcAft>
                <a:spcPts val="0"/>
              </a:spcAft>
              <a:buClr>
                <a:schemeClr val="dk2"/>
              </a:buClr>
              <a:buSzPts val="8396"/>
              <a:buNone/>
              <a:defRPr sz="8396">
                <a:solidFill>
                  <a:schemeClr val="dk2"/>
                </a:solidFill>
              </a:defRPr>
            </a:lvl6pPr>
            <a:lvl7pPr lvl="6" algn="ctr">
              <a:spcBef>
                <a:spcPts val="0"/>
              </a:spcBef>
              <a:spcAft>
                <a:spcPts val="0"/>
              </a:spcAft>
              <a:buClr>
                <a:schemeClr val="dk2"/>
              </a:buClr>
              <a:buSzPts val="8396"/>
              <a:buNone/>
              <a:defRPr sz="8396">
                <a:solidFill>
                  <a:schemeClr val="dk2"/>
                </a:solidFill>
              </a:defRPr>
            </a:lvl7pPr>
            <a:lvl8pPr lvl="7" algn="ctr">
              <a:spcBef>
                <a:spcPts val="0"/>
              </a:spcBef>
              <a:spcAft>
                <a:spcPts val="0"/>
              </a:spcAft>
              <a:buClr>
                <a:schemeClr val="dk2"/>
              </a:buClr>
              <a:buSzPts val="8396"/>
              <a:buNone/>
              <a:defRPr sz="8396">
                <a:solidFill>
                  <a:schemeClr val="dk2"/>
                </a:solidFill>
              </a:defRPr>
            </a:lvl8pPr>
            <a:lvl9pPr lvl="8" algn="ctr">
              <a:spcBef>
                <a:spcPts val="0"/>
              </a:spcBef>
              <a:spcAft>
                <a:spcPts val="0"/>
              </a:spcAft>
              <a:buClr>
                <a:schemeClr val="dk2"/>
              </a:buClr>
              <a:buSzPts val="8396"/>
              <a:buNone/>
              <a:defRPr sz="8396">
                <a:solidFill>
                  <a:schemeClr val="dk2"/>
                </a:solidFill>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98"/>
              <a:buFont typeface="Calibri"/>
              <a:buNone/>
              <a:defRPr sz="4198">
                <a:latin typeface="Calibri"/>
                <a:ea typeface="Calibri"/>
                <a:cs typeface="Calibri"/>
                <a:sym typeface="Calibri"/>
              </a:defRPr>
            </a:lvl1pPr>
            <a:lvl2pPr lvl="1" algn="ctr">
              <a:lnSpc>
                <a:spcPct val="100000"/>
              </a:lnSpc>
              <a:spcBef>
                <a:spcPts val="0"/>
              </a:spcBef>
              <a:spcAft>
                <a:spcPts val="0"/>
              </a:spcAft>
              <a:buSzPts val="4198"/>
              <a:buNone/>
              <a:defRPr sz="4198"/>
            </a:lvl2pPr>
            <a:lvl3pPr lvl="2" algn="ctr">
              <a:lnSpc>
                <a:spcPct val="100000"/>
              </a:lnSpc>
              <a:spcBef>
                <a:spcPts val="0"/>
              </a:spcBef>
              <a:spcAft>
                <a:spcPts val="0"/>
              </a:spcAft>
              <a:buSzPts val="4198"/>
              <a:buNone/>
              <a:defRPr sz="4198"/>
            </a:lvl3pPr>
            <a:lvl4pPr lvl="3" algn="ctr">
              <a:lnSpc>
                <a:spcPct val="100000"/>
              </a:lnSpc>
              <a:spcBef>
                <a:spcPts val="0"/>
              </a:spcBef>
              <a:spcAft>
                <a:spcPts val="0"/>
              </a:spcAft>
              <a:buSzPts val="4198"/>
              <a:buNone/>
              <a:defRPr sz="4198"/>
            </a:lvl4pPr>
            <a:lvl5pPr lvl="4" algn="ctr">
              <a:lnSpc>
                <a:spcPct val="100000"/>
              </a:lnSpc>
              <a:spcBef>
                <a:spcPts val="0"/>
              </a:spcBef>
              <a:spcAft>
                <a:spcPts val="0"/>
              </a:spcAft>
              <a:buSzPts val="4198"/>
              <a:buNone/>
              <a:defRPr sz="4198"/>
            </a:lvl5pPr>
            <a:lvl6pPr lvl="5" algn="ctr">
              <a:lnSpc>
                <a:spcPct val="100000"/>
              </a:lnSpc>
              <a:spcBef>
                <a:spcPts val="0"/>
              </a:spcBef>
              <a:spcAft>
                <a:spcPts val="0"/>
              </a:spcAft>
              <a:buSzPts val="4198"/>
              <a:buNone/>
              <a:defRPr sz="4198"/>
            </a:lvl6pPr>
            <a:lvl7pPr lvl="6" algn="ctr">
              <a:lnSpc>
                <a:spcPct val="100000"/>
              </a:lnSpc>
              <a:spcBef>
                <a:spcPts val="0"/>
              </a:spcBef>
              <a:spcAft>
                <a:spcPts val="0"/>
              </a:spcAft>
              <a:buSzPts val="4198"/>
              <a:buNone/>
              <a:defRPr sz="4198"/>
            </a:lvl7pPr>
            <a:lvl8pPr lvl="7" algn="ctr">
              <a:lnSpc>
                <a:spcPct val="100000"/>
              </a:lnSpc>
              <a:spcBef>
                <a:spcPts val="0"/>
              </a:spcBef>
              <a:spcAft>
                <a:spcPts val="0"/>
              </a:spcAft>
              <a:buSzPts val="4198"/>
              <a:buNone/>
              <a:defRPr sz="4198"/>
            </a:lvl8pPr>
            <a:lvl9pPr lvl="8" algn="ctr">
              <a:lnSpc>
                <a:spcPct val="100000"/>
              </a:lnSpc>
              <a:spcBef>
                <a:spcPts val="0"/>
              </a:spcBef>
              <a:spcAft>
                <a:spcPts val="0"/>
              </a:spcAft>
              <a:buSzPts val="4198"/>
              <a:buNone/>
              <a:defRPr sz="4198"/>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algn="l">
              <a:lnSpc>
                <a:spcPct val="115000"/>
              </a:lnSpc>
              <a:spcBef>
                <a:spcPts val="0"/>
              </a:spcBef>
              <a:spcAft>
                <a:spcPts val="0"/>
              </a:spcAft>
              <a:buClr>
                <a:schemeClr val="lt1"/>
              </a:buClr>
              <a:buSzPts val="4398"/>
              <a:buFont typeface="Calibri"/>
              <a:buNone/>
              <a:defRPr sz="4398">
                <a:solidFill>
                  <a:schemeClr val="lt1"/>
                </a:solidFill>
                <a:latin typeface="Calibri"/>
                <a:ea typeface="Calibri"/>
                <a:cs typeface="Calibri"/>
                <a:sym typeface="Calibri"/>
              </a:defRPr>
            </a:lvl1pPr>
            <a:lvl2pPr indent="-228600" lvl="1" marL="914400" algn="l">
              <a:lnSpc>
                <a:spcPct val="115000"/>
              </a:lnSpc>
              <a:spcBef>
                <a:spcPts val="1600"/>
              </a:spcBef>
              <a:spcAft>
                <a:spcPts val="0"/>
              </a:spcAft>
              <a:buClr>
                <a:schemeClr val="lt1"/>
              </a:buClr>
              <a:buSzPts val="3199"/>
              <a:buNone/>
              <a:defRPr sz="3199">
                <a:solidFill>
                  <a:schemeClr val="lt1"/>
                </a:solidFill>
              </a:defRPr>
            </a:lvl2pPr>
            <a:lvl3pPr indent="-228600" lvl="2" marL="1371600" algn="l">
              <a:lnSpc>
                <a:spcPct val="115000"/>
              </a:lnSpc>
              <a:spcBef>
                <a:spcPts val="1600"/>
              </a:spcBef>
              <a:spcAft>
                <a:spcPts val="0"/>
              </a:spcAft>
              <a:buClr>
                <a:schemeClr val="lt1"/>
              </a:buClr>
              <a:buSzPts val="2799"/>
              <a:buNone/>
              <a:defRPr>
                <a:solidFill>
                  <a:schemeClr val="lt1"/>
                </a:solidFill>
              </a:defRPr>
            </a:lvl3pPr>
            <a:lvl4pPr indent="-228600" lvl="3" marL="1828800" algn="l">
              <a:lnSpc>
                <a:spcPct val="115000"/>
              </a:lnSpc>
              <a:spcBef>
                <a:spcPts val="1600"/>
              </a:spcBef>
              <a:spcAft>
                <a:spcPts val="0"/>
              </a:spcAft>
              <a:buClr>
                <a:schemeClr val="lt1"/>
              </a:buClr>
              <a:buSzPts val="2799"/>
              <a:buNone/>
              <a:defRPr>
                <a:solidFill>
                  <a:schemeClr val="lt1"/>
                </a:solidFill>
              </a:defRPr>
            </a:lvl4pPr>
            <a:lvl5pPr indent="-228600" lvl="4" marL="2286000" algn="l">
              <a:lnSpc>
                <a:spcPct val="115000"/>
              </a:lnSpc>
              <a:spcBef>
                <a:spcPts val="1600"/>
              </a:spcBef>
              <a:spcAft>
                <a:spcPts val="0"/>
              </a:spcAft>
              <a:buClr>
                <a:schemeClr val="lt1"/>
              </a:buClr>
              <a:buSzPts val="2799"/>
              <a:buNone/>
              <a:defRPr>
                <a:solidFill>
                  <a:schemeClr val="lt1"/>
                </a:solidFill>
              </a:defRPr>
            </a:lvl5pPr>
            <a:lvl6pPr indent="-228600" lvl="5" marL="2743200" algn="l">
              <a:lnSpc>
                <a:spcPct val="115000"/>
              </a:lnSpc>
              <a:spcBef>
                <a:spcPts val="1600"/>
              </a:spcBef>
              <a:spcAft>
                <a:spcPts val="0"/>
              </a:spcAft>
              <a:buClr>
                <a:schemeClr val="lt1"/>
              </a:buClr>
              <a:buSzPts val="2799"/>
              <a:buNone/>
              <a:defRPr>
                <a:solidFill>
                  <a:schemeClr val="lt1"/>
                </a:solidFill>
              </a:defRPr>
            </a:lvl6pPr>
            <a:lvl7pPr indent="-228600" lvl="6" marL="3200400" algn="l">
              <a:lnSpc>
                <a:spcPct val="115000"/>
              </a:lnSpc>
              <a:spcBef>
                <a:spcPts val="1600"/>
              </a:spcBef>
              <a:spcAft>
                <a:spcPts val="0"/>
              </a:spcAft>
              <a:buClr>
                <a:schemeClr val="lt1"/>
              </a:buClr>
              <a:buSzPts val="2799"/>
              <a:buNone/>
              <a:defRPr>
                <a:solidFill>
                  <a:schemeClr val="lt1"/>
                </a:solidFill>
              </a:defRPr>
            </a:lvl7pPr>
            <a:lvl8pPr indent="-228600" lvl="7" marL="3657600" algn="l">
              <a:lnSpc>
                <a:spcPct val="115000"/>
              </a:lnSpc>
              <a:spcBef>
                <a:spcPts val="1600"/>
              </a:spcBef>
              <a:spcAft>
                <a:spcPts val="0"/>
              </a:spcAft>
              <a:buClr>
                <a:schemeClr val="lt1"/>
              </a:buClr>
              <a:buSzPts val="2799"/>
              <a:buNone/>
              <a:defRPr>
                <a:solidFill>
                  <a:schemeClr val="lt1"/>
                </a:solidFill>
              </a:defRPr>
            </a:lvl8pPr>
            <a:lvl9pPr indent="-228600" lvl="8" marL="4114800" algn="l">
              <a:lnSpc>
                <a:spcPct val="115000"/>
              </a:lnSpc>
              <a:spcBef>
                <a:spcPts val="1600"/>
              </a:spcBef>
              <a:spcAft>
                <a:spcPts val="1600"/>
              </a:spcAft>
              <a:buClr>
                <a:schemeClr val="lt1"/>
              </a:buClr>
              <a:buSzPts val="2799"/>
              <a:buNone/>
              <a:defRPr>
                <a:solidFill>
                  <a:schemeClr val="lt1"/>
                </a:solidFill>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7502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4285F4"/>
              </a:buClr>
              <a:buSzPts val="4798"/>
              <a:buNone/>
              <a:defRPr sz="4798">
                <a:solidFill>
                  <a:srgbClr val="4285F4"/>
                </a:solidFill>
              </a:defRPr>
            </a:lvl1pPr>
            <a:lvl2pPr lvl="1" algn="ctr">
              <a:spcBef>
                <a:spcPts val="0"/>
              </a:spcBef>
              <a:spcAft>
                <a:spcPts val="0"/>
              </a:spcAft>
              <a:buClr>
                <a:schemeClr val="dk2"/>
              </a:buClr>
              <a:buSzPts val="8396"/>
              <a:buNone/>
              <a:defRPr sz="8396">
                <a:solidFill>
                  <a:schemeClr val="dk2"/>
                </a:solidFill>
              </a:defRPr>
            </a:lvl2pPr>
            <a:lvl3pPr lvl="2" algn="ctr">
              <a:spcBef>
                <a:spcPts val="0"/>
              </a:spcBef>
              <a:spcAft>
                <a:spcPts val="0"/>
              </a:spcAft>
              <a:buClr>
                <a:schemeClr val="dk2"/>
              </a:buClr>
              <a:buSzPts val="8396"/>
              <a:buNone/>
              <a:defRPr sz="8396">
                <a:solidFill>
                  <a:schemeClr val="dk2"/>
                </a:solidFill>
              </a:defRPr>
            </a:lvl3pPr>
            <a:lvl4pPr lvl="3" algn="ctr">
              <a:spcBef>
                <a:spcPts val="0"/>
              </a:spcBef>
              <a:spcAft>
                <a:spcPts val="0"/>
              </a:spcAft>
              <a:buClr>
                <a:schemeClr val="dk2"/>
              </a:buClr>
              <a:buSzPts val="8396"/>
              <a:buNone/>
              <a:defRPr sz="8396">
                <a:solidFill>
                  <a:schemeClr val="dk2"/>
                </a:solidFill>
              </a:defRPr>
            </a:lvl4pPr>
            <a:lvl5pPr lvl="4" algn="ctr">
              <a:spcBef>
                <a:spcPts val="0"/>
              </a:spcBef>
              <a:spcAft>
                <a:spcPts val="0"/>
              </a:spcAft>
              <a:buClr>
                <a:schemeClr val="dk2"/>
              </a:buClr>
              <a:buSzPts val="8396"/>
              <a:buNone/>
              <a:defRPr sz="8396">
                <a:solidFill>
                  <a:schemeClr val="dk2"/>
                </a:solidFill>
              </a:defRPr>
            </a:lvl5pPr>
            <a:lvl6pPr lvl="5" algn="ctr">
              <a:spcBef>
                <a:spcPts val="0"/>
              </a:spcBef>
              <a:spcAft>
                <a:spcPts val="0"/>
              </a:spcAft>
              <a:buClr>
                <a:schemeClr val="dk2"/>
              </a:buClr>
              <a:buSzPts val="8396"/>
              <a:buNone/>
              <a:defRPr sz="8396">
                <a:solidFill>
                  <a:schemeClr val="dk2"/>
                </a:solidFill>
              </a:defRPr>
            </a:lvl6pPr>
            <a:lvl7pPr lvl="6" algn="ctr">
              <a:spcBef>
                <a:spcPts val="0"/>
              </a:spcBef>
              <a:spcAft>
                <a:spcPts val="0"/>
              </a:spcAft>
              <a:buClr>
                <a:schemeClr val="dk2"/>
              </a:buClr>
              <a:buSzPts val="8396"/>
              <a:buNone/>
              <a:defRPr sz="8396">
                <a:solidFill>
                  <a:schemeClr val="dk2"/>
                </a:solidFill>
              </a:defRPr>
            </a:lvl7pPr>
            <a:lvl8pPr lvl="7" algn="ctr">
              <a:spcBef>
                <a:spcPts val="0"/>
              </a:spcBef>
              <a:spcAft>
                <a:spcPts val="0"/>
              </a:spcAft>
              <a:buClr>
                <a:schemeClr val="dk2"/>
              </a:buClr>
              <a:buSzPts val="8396"/>
              <a:buNone/>
              <a:defRPr sz="8396">
                <a:solidFill>
                  <a:schemeClr val="dk2"/>
                </a:solidFill>
              </a:defRPr>
            </a:lvl8pPr>
            <a:lvl9pPr lvl="8" algn="ctr">
              <a:spcBef>
                <a:spcPts val="0"/>
              </a:spcBef>
              <a:spcAft>
                <a:spcPts val="0"/>
              </a:spcAft>
              <a:buClr>
                <a:schemeClr val="dk2"/>
              </a:buClr>
              <a:buSzPts val="8396"/>
              <a:buNone/>
              <a:defRPr sz="8396">
                <a:solidFill>
                  <a:schemeClr val="dk2"/>
                </a:solidFill>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algn="l">
              <a:lnSpc>
                <a:spcPct val="115000"/>
              </a:lnSpc>
              <a:spcBef>
                <a:spcPts val="0"/>
              </a:spcBef>
              <a:spcAft>
                <a:spcPts val="0"/>
              </a:spcAft>
              <a:buClr>
                <a:schemeClr val="lt1"/>
              </a:buClr>
              <a:buSzPts val="4398"/>
              <a:buFont typeface="Calibri"/>
              <a:buNone/>
              <a:defRPr sz="4398">
                <a:solidFill>
                  <a:schemeClr val="lt1"/>
                </a:solidFill>
                <a:latin typeface="Calibri"/>
                <a:ea typeface="Calibri"/>
                <a:cs typeface="Calibri"/>
                <a:sym typeface="Calibri"/>
              </a:defRPr>
            </a:lvl1pPr>
            <a:lvl2pPr indent="-228600" lvl="1" marL="914400" algn="l">
              <a:lnSpc>
                <a:spcPct val="115000"/>
              </a:lnSpc>
              <a:spcBef>
                <a:spcPts val="1600"/>
              </a:spcBef>
              <a:spcAft>
                <a:spcPts val="0"/>
              </a:spcAft>
              <a:buClr>
                <a:schemeClr val="lt1"/>
              </a:buClr>
              <a:buSzPts val="3199"/>
              <a:buNone/>
              <a:defRPr sz="3199">
                <a:solidFill>
                  <a:schemeClr val="lt1"/>
                </a:solidFill>
              </a:defRPr>
            </a:lvl2pPr>
            <a:lvl3pPr indent="-228600" lvl="2" marL="1371600" algn="l">
              <a:lnSpc>
                <a:spcPct val="115000"/>
              </a:lnSpc>
              <a:spcBef>
                <a:spcPts val="1600"/>
              </a:spcBef>
              <a:spcAft>
                <a:spcPts val="0"/>
              </a:spcAft>
              <a:buClr>
                <a:schemeClr val="lt1"/>
              </a:buClr>
              <a:buSzPts val="2799"/>
              <a:buNone/>
              <a:defRPr>
                <a:solidFill>
                  <a:schemeClr val="lt1"/>
                </a:solidFill>
              </a:defRPr>
            </a:lvl3pPr>
            <a:lvl4pPr indent="-228600" lvl="3" marL="1828800" algn="l">
              <a:lnSpc>
                <a:spcPct val="115000"/>
              </a:lnSpc>
              <a:spcBef>
                <a:spcPts val="1600"/>
              </a:spcBef>
              <a:spcAft>
                <a:spcPts val="0"/>
              </a:spcAft>
              <a:buClr>
                <a:schemeClr val="lt1"/>
              </a:buClr>
              <a:buSzPts val="2799"/>
              <a:buNone/>
              <a:defRPr>
                <a:solidFill>
                  <a:schemeClr val="lt1"/>
                </a:solidFill>
              </a:defRPr>
            </a:lvl4pPr>
            <a:lvl5pPr indent="-228600" lvl="4" marL="2286000" algn="l">
              <a:lnSpc>
                <a:spcPct val="115000"/>
              </a:lnSpc>
              <a:spcBef>
                <a:spcPts val="1600"/>
              </a:spcBef>
              <a:spcAft>
                <a:spcPts val="0"/>
              </a:spcAft>
              <a:buClr>
                <a:schemeClr val="lt1"/>
              </a:buClr>
              <a:buSzPts val="2799"/>
              <a:buNone/>
              <a:defRPr>
                <a:solidFill>
                  <a:schemeClr val="lt1"/>
                </a:solidFill>
              </a:defRPr>
            </a:lvl5pPr>
            <a:lvl6pPr indent="-228600" lvl="5" marL="2743200" algn="l">
              <a:lnSpc>
                <a:spcPct val="115000"/>
              </a:lnSpc>
              <a:spcBef>
                <a:spcPts val="1600"/>
              </a:spcBef>
              <a:spcAft>
                <a:spcPts val="0"/>
              </a:spcAft>
              <a:buClr>
                <a:schemeClr val="lt1"/>
              </a:buClr>
              <a:buSzPts val="2799"/>
              <a:buNone/>
              <a:defRPr>
                <a:solidFill>
                  <a:schemeClr val="lt1"/>
                </a:solidFill>
              </a:defRPr>
            </a:lvl6pPr>
            <a:lvl7pPr indent="-228600" lvl="6" marL="3200400" algn="l">
              <a:lnSpc>
                <a:spcPct val="115000"/>
              </a:lnSpc>
              <a:spcBef>
                <a:spcPts val="1600"/>
              </a:spcBef>
              <a:spcAft>
                <a:spcPts val="0"/>
              </a:spcAft>
              <a:buClr>
                <a:schemeClr val="lt1"/>
              </a:buClr>
              <a:buSzPts val="2799"/>
              <a:buNone/>
              <a:defRPr>
                <a:solidFill>
                  <a:schemeClr val="lt1"/>
                </a:solidFill>
              </a:defRPr>
            </a:lvl7pPr>
            <a:lvl8pPr indent="-228600" lvl="7" marL="3657600" algn="l">
              <a:lnSpc>
                <a:spcPct val="115000"/>
              </a:lnSpc>
              <a:spcBef>
                <a:spcPts val="1600"/>
              </a:spcBef>
              <a:spcAft>
                <a:spcPts val="0"/>
              </a:spcAft>
              <a:buClr>
                <a:schemeClr val="lt1"/>
              </a:buClr>
              <a:buSzPts val="2799"/>
              <a:buNone/>
              <a:defRPr>
                <a:solidFill>
                  <a:schemeClr val="lt1"/>
                </a:solidFill>
              </a:defRPr>
            </a:lvl8pPr>
            <a:lvl9pPr indent="-228600" lvl="8" marL="4114800" algn="l">
              <a:lnSpc>
                <a:spcPct val="115000"/>
              </a:lnSpc>
              <a:spcBef>
                <a:spcPts val="1600"/>
              </a:spcBef>
              <a:spcAft>
                <a:spcPts val="1600"/>
              </a:spcAft>
              <a:buClr>
                <a:schemeClr val="lt1"/>
              </a:buClr>
              <a:buSzPts val="2799"/>
              <a:buNone/>
              <a:defRPr>
                <a:solidFill>
                  <a:schemeClr val="lt1"/>
                </a:solidFill>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75024"/>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800"/>
              <a:buFont typeface="Calibri"/>
              <a:buNone/>
              <a:defRPr>
                <a:solidFill>
                  <a:schemeClr val="lt1"/>
                </a:solidFill>
                <a:latin typeface="Calibri"/>
                <a:ea typeface="Calibri"/>
                <a:cs typeface="Calibri"/>
                <a:sym typeface="Calibri"/>
              </a:defRPr>
            </a:lvl1pPr>
            <a:lvl2pPr indent="-228600" lvl="1" marL="914400" algn="l">
              <a:lnSpc>
                <a:spcPct val="115000"/>
              </a:lnSpc>
              <a:spcBef>
                <a:spcPts val="0"/>
              </a:spcBef>
              <a:spcAft>
                <a:spcPts val="0"/>
              </a:spcAft>
              <a:buSzPts val="1800"/>
              <a:buNone/>
              <a:defRPr/>
            </a:lvl2pPr>
            <a:lvl3pPr indent="-228600" lvl="2" marL="1371600" algn="l">
              <a:lnSpc>
                <a:spcPct val="115000"/>
              </a:lnSpc>
              <a:spcBef>
                <a:spcPts val="1600"/>
              </a:spcBef>
              <a:spcAft>
                <a:spcPts val="0"/>
              </a:spcAft>
              <a:buSzPts val="1800"/>
              <a:buNone/>
              <a:defRPr/>
            </a:lvl3pPr>
            <a:lvl4pPr indent="-228600" lvl="3" marL="1828800" algn="l">
              <a:lnSpc>
                <a:spcPct val="115000"/>
              </a:lnSpc>
              <a:spcBef>
                <a:spcPts val="1600"/>
              </a:spcBef>
              <a:spcAft>
                <a:spcPts val="0"/>
              </a:spcAft>
              <a:buSzPts val="1800"/>
              <a:buNone/>
              <a:defRPr/>
            </a:lvl4pPr>
            <a:lvl5pPr indent="-228600" lvl="4" marL="2286000" algn="l">
              <a:lnSpc>
                <a:spcPct val="115000"/>
              </a:lnSpc>
              <a:spcBef>
                <a:spcPts val="1600"/>
              </a:spcBef>
              <a:spcAft>
                <a:spcPts val="0"/>
              </a:spcAft>
              <a:buSzPts val="1800"/>
              <a:buNone/>
              <a:defRPr/>
            </a:lvl5pPr>
            <a:lvl6pPr indent="-228600" lvl="5" marL="2743200" algn="l">
              <a:lnSpc>
                <a:spcPct val="115000"/>
              </a:lnSpc>
              <a:spcBef>
                <a:spcPts val="1600"/>
              </a:spcBef>
              <a:spcAft>
                <a:spcPts val="0"/>
              </a:spcAft>
              <a:buSzPts val="1800"/>
              <a:buNone/>
              <a:defRPr/>
            </a:lvl6pPr>
            <a:lvl7pPr indent="-228600" lvl="6" marL="3200400" algn="l">
              <a:lnSpc>
                <a:spcPct val="115000"/>
              </a:lnSpc>
              <a:spcBef>
                <a:spcPts val="1600"/>
              </a:spcBef>
              <a:spcAft>
                <a:spcPts val="0"/>
              </a:spcAft>
              <a:buSzPts val="1800"/>
              <a:buNone/>
              <a:defRPr/>
            </a:lvl7pPr>
            <a:lvl8pPr indent="-228600" lvl="7" marL="3657600" algn="l">
              <a:lnSpc>
                <a:spcPct val="115000"/>
              </a:lnSpc>
              <a:spcBef>
                <a:spcPts val="1600"/>
              </a:spcBef>
              <a:spcAft>
                <a:spcPts val="0"/>
              </a:spcAft>
              <a:buSzPts val="1800"/>
              <a:buNone/>
              <a:defRPr/>
            </a:lvl8pPr>
            <a:lvl9pPr indent="-228600" lvl="8" marL="4114800" algn="l">
              <a:lnSpc>
                <a:spcPct val="115000"/>
              </a:lnSpc>
              <a:spcBef>
                <a:spcPts val="1600"/>
              </a:spcBef>
              <a:spcAft>
                <a:spcPts val="1600"/>
              </a:spcAft>
              <a:buSzPts val="1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 name="Shape 18"/>
        <p:cNvGrpSpPr/>
        <p:nvPr/>
      </p:nvGrpSpPr>
      <p:grpSpPr>
        <a:xfrm>
          <a:off x="0" y="0"/>
          <a:ext cx="0" cy="0"/>
          <a:chOff x="0" y="0"/>
          <a:chExt cx="0" cy="0"/>
        </a:xfrm>
      </p:grpSpPr>
      <p:sp>
        <p:nvSpPr>
          <p:cNvPr id="19" name="Google Shape;19;p14"/>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20" name="Google Shape;20;p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21" name="Google Shape;21;p14"/>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998"/>
              <a:buNone/>
              <a:defRPr sz="3998"/>
            </a:lvl1pPr>
            <a:lvl2pPr lvl="1">
              <a:spcBef>
                <a:spcPts val="0"/>
              </a:spcBef>
              <a:spcAft>
                <a:spcPts val="0"/>
              </a:spcAft>
              <a:buSzPts val="3598"/>
              <a:buNone/>
              <a:defRPr sz="3598"/>
            </a:lvl2pPr>
            <a:lvl3pPr lvl="2">
              <a:spcBef>
                <a:spcPts val="0"/>
              </a:spcBef>
              <a:spcAft>
                <a:spcPts val="0"/>
              </a:spcAft>
              <a:buSzPts val="3598"/>
              <a:buNone/>
              <a:defRPr sz="3598"/>
            </a:lvl3pPr>
            <a:lvl4pPr lvl="3">
              <a:spcBef>
                <a:spcPts val="0"/>
              </a:spcBef>
              <a:spcAft>
                <a:spcPts val="0"/>
              </a:spcAft>
              <a:buSzPts val="3598"/>
              <a:buNone/>
              <a:defRPr sz="3598"/>
            </a:lvl4pPr>
            <a:lvl5pPr lvl="4">
              <a:spcBef>
                <a:spcPts val="0"/>
              </a:spcBef>
              <a:spcAft>
                <a:spcPts val="0"/>
              </a:spcAft>
              <a:buSzPts val="3598"/>
              <a:buNone/>
              <a:defRPr sz="3598"/>
            </a:lvl5pPr>
            <a:lvl6pPr lvl="5">
              <a:spcBef>
                <a:spcPts val="0"/>
              </a:spcBef>
              <a:spcAft>
                <a:spcPts val="0"/>
              </a:spcAft>
              <a:buSzPts val="3598"/>
              <a:buNone/>
              <a:defRPr sz="3598"/>
            </a:lvl6pPr>
            <a:lvl7pPr lvl="6">
              <a:spcBef>
                <a:spcPts val="0"/>
              </a:spcBef>
              <a:spcAft>
                <a:spcPts val="0"/>
              </a:spcAft>
              <a:buSzPts val="3598"/>
              <a:buNone/>
              <a:defRPr sz="3598"/>
            </a:lvl7pPr>
            <a:lvl8pPr lvl="7">
              <a:spcBef>
                <a:spcPts val="0"/>
              </a:spcBef>
              <a:spcAft>
                <a:spcPts val="0"/>
              </a:spcAft>
              <a:buSzPts val="3598"/>
              <a:buNone/>
              <a:defRPr sz="3598"/>
            </a:lvl8pPr>
            <a:lvl9pPr lvl="8">
              <a:spcBef>
                <a:spcPts val="0"/>
              </a:spcBef>
              <a:spcAft>
                <a:spcPts val="0"/>
              </a:spcAft>
              <a:buSzPts val="3598"/>
              <a:buNone/>
              <a:defRPr sz="3598"/>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3F3F3"/>
              </a:buClr>
              <a:buSzPts val="23989"/>
              <a:buNone/>
              <a:defRPr sz="23989">
                <a:solidFill>
                  <a:srgbClr val="F3F3F3"/>
                </a:solidFill>
              </a:defRPr>
            </a:lvl1pPr>
            <a:lvl2pPr lvl="1" algn="ctr">
              <a:spcBef>
                <a:spcPts val="0"/>
              </a:spcBef>
              <a:spcAft>
                <a:spcPts val="0"/>
              </a:spcAft>
              <a:buClr>
                <a:schemeClr val="dk2"/>
              </a:buClr>
              <a:buSzPts val="23989"/>
              <a:buNone/>
              <a:defRPr sz="23989">
                <a:solidFill>
                  <a:schemeClr val="dk2"/>
                </a:solidFill>
              </a:defRPr>
            </a:lvl2pPr>
            <a:lvl3pPr lvl="2" algn="ctr">
              <a:spcBef>
                <a:spcPts val="0"/>
              </a:spcBef>
              <a:spcAft>
                <a:spcPts val="0"/>
              </a:spcAft>
              <a:buClr>
                <a:schemeClr val="dk2"/>
              </a:buClr>
              <a:buSzPts val="23989"/>
              <a:buNone/>
              <a:defRPr sz="23989">
                <a:solidFill>
                  <a:schemeClr val="dk2"/>
                </a:solidFill>
              </a:defRPr>
            </a:lvl3pPr>
            <a:lvl4pPr lvl="3" algn="ctr">
              <a:spcBef>
                <a:spcPts val="0"/>
              </a:spcBef>
              <a:spcAft>
                <a:spcPts val="0"/>
              </a:spcAft>
              <a:buClr>
                <a:schemeClr val="dk2"/>
              </a:buClr>
              <a:buSzPts val="23989"/>
              <a:buNone/>
              <a:defRPr sz="23989">
                <a:solidFill>
                  <a:schemeClr val="dk2"/>
                </a:solidFill>
              </a:defRPr>
            </a:lvl4pPr>
            <a:lvl5pPr lvl="4" algn="ctr">
              <a:spcBef>
                <a:spcPts val="0"/>
              </a:spcBef>
              <a:spcAft>
                <a:spcPts val="0"/>
              </a:spcAft>
              <a:buClr>
                <a:schemeClr val="dk2"/>
              </a:buClr>
              <a:buSzPts val="23989"/>
              <a:buNone/>
              <a:defRPr sz="23989">
                <a:solidFill>
                  <a:schemeClr val="dk2"/>
                </a:solidFill>
              </a:defRPr>
            </a:lvl5pPr>
            <a:lvl6pPr lvl="5" algn="ctr">
              <a:spcBef>
                <a:spcPts val="0"/>
              </a:spcBef>
              <a:spcAft>
                <a:spcPts val="0"/>
              </a:spcAft>
              <a:buClr>
                <a:schemeClr val="dk2"/>
              </a:buClr>
              <a:buSzPts val="23989"/>
              <a:buNone/>
              <a:defRPr sz="23989">
                <a:solidFill>
                  <a:schemeClr val="dk2"/>
                </a:solidFill>
              </a:defRPr>
            </a:lvl6pPr>
            <a:lvl7pPr lvl="6" algn="ctr">
              <a:spcBef>
                <a:spcPts val="0"/>
              </a:spcBef>
              <a:spcAft>
                <a:spcPts val="0"/>
              </a:spcAft>
              <a:buClr>
                <a:schemeClr val="dk2"/>
              </a:buClr>
              <a:buSzPts val="23989"/>
              <a:buNone/>
              <a:defRPr sz="23989">
                <a:solidFill>
                  <a:schemeClr val="dk2"/>
                </a:solidFill>
              </a:defRPr>
            </a:lvl7pPr>
            <a:lvl8pPr lvl="7" algn="ctr">
              <a:spcBef>
                <a:spcPts val="0"/>
              </a:spcBef>
              <a:spcAft>
                <a:spcPts val="0"/>
              </a:spcAft>
              <a:buClr>
                <a:schemeClr val="dk2"/>
              </a:buClr>
              <a:buSzPts val="23989"/>
              <a:buNone/>
              <a:defRPr sz="23989">
                <a:solidFill>
                  <a:schemeClr val="dk2"/>
                </a:solidFill>
              </a:defRPr>
            </a:lvl8pPr>
            <a:lvl9pPr lvl="8" algn="ctr">
              <a:spcBef>
                <a:spcPts val="0"/>
              </a:spcBef>
              <a:spcAft>
                <a:spcPts val="0"/>
              </a:spcAft>
              <a:buClr>
                <a:schemeClr val="dk2"/>
              </a:buClr>
              <a:buSzPts val="23989"/>
              <a:buNone/>
              <a:defRPr sz="23989">
                <a:solidFill>
                  <a:schemeClr val="dk2"/>
                </a:solidFill>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algn="ctr">
              <a:lnSpc>
                <a:spcPct val="115000"/>
              </a:lnSpc>
              <a:spcBef>
                <a:spcPts val="0"/>
              </a:spcBef>
              <a:spcAft>
                <a:spcPts val="0"/>
              </a:spcAft>
              <a:buClr>
                <a:srgbClr val="F3F3F3"/>
              </a:buClr>
              <a:buSzPts val="1800"/>
              <a:buFont typeface="Calibri"/>
              <a:buNone/>
              <a:defRPr>
                <a:solidFill>
                  <a:srgbClr val="F3F3F3"/>
                </a:solidFill>
                <a:latin typeface="Calibri"/>
                <a:ea typeface="Calibri"/>
                <a:cs typeface="Calibri"/>
                <a:sym typeface="Calibri"/>
              </a:defRPr>
            </a:lvl1pPr>
            <a:lvl2pPr indent="-228600" lvl="1" marL="914400" algn="ctr">
              <a:lnSpc>
                <a:spcPct val="115000"/>
              </a:lnSpc>
              <a:spcBef>
                <a:spcPts val="1600"/>
              </a:spcBef>
              <a:spcAft>
                <a:spcPts val="0"/>
              </a:spcAft>
              <a:buClr>
                <a:srgbClr val="F3F3F3"/>
              </a:buClr>
              <a:buSzPts val="2799"/>
              <a:buFont typeface="Calibri"/>
              <a:buNone/>
              <a:defRPr>
                <a:solidFill>
                  <a:srgbClr val="F3F3F3"/>
                </a:solidFill>
                <a:latin typeface="Calibri"/>
                <a:ea typeface="Calibri"/>
                <a:cs typeface="Calibri"/>
                <a:sym typeface="Calibri"/>
              </a:defRPr>
            </a:lvl2pPr>
            <a:lvl3pPr indent="-228600" lvl="2" marL="1371600" algn="ctr">
              <a:lnSpc>
                <a:spcPct val="115000"/>
              </a:lnSpc>
              <a:spcBef>
                <a:spcPts val="1600"/>
              </a:spcBef>
              <a:spcAft>
                <a:spcPts val="0"/>
              </a:spcAft>
              <a:buClr>
                <a:srgbClr val="F3F3F3"/>
              </a:buClr>
              <a:buSzPts val="2799"/>
              <a:buFont typeface="Calibri"/>
              <a:buNone/>
              <a:defRPr>
                <a:solidFill>
                  <a:srgbClr val="F3F3F3"/>
                </a:solidFill>
                <a:latin typeface="Calibri"/>
                <a:ea typeface="Calibri"/>
                <a:cs typeface="Calibri"/>
                <a:sym typeface="Calibri"/>
              </a:defRPr>
            </a:lvl3pPr>
            <a:lvl4pPr indent="-228600" lvl="3" marL="1828800" algn="ctr">
              <a:lnSpc>
                <a:spcPct val="115000"/>
              </a:lnSpc>
              <a:spcBef>
                <a:spcPts val="1600"/>
              </a:spcBef>
              <a:spcAft>
                <a:spcPts val="0"/>
              </a:spcAft>
              <a:buClr>
                <a:srgbClr val="F3F3F3"/>
              </a:buClr>
              <a:buSzPts val="2799"/>
              <a:buFont typeface="Calibri"/>
              <a:buNone/>
              <a:defRPr>
                <a:solidFill>
                  <a:srgbClr val="F3F3F3"/>
                </a:solidFill>
                <a:latin typeface="Calibri"/>
                <a:ea typeface="Calibri"/>
                <a:cs typeface="Calibri"/>
                <a:sym typeface="Calibri"/>
              </a:defRPr>
            </a:lvl4pPr>
            <a:lvl5pPr indent="-228600" lvl="4" marL="2286000" algn="ctr">
              <a:lnSpc>
                <a:spcPct val="115000"/>
              </a:lnSpc>
              <a:spcBef>
                <a:spcPts val="1600"/>
              </a:spcBef>
              <a:spcAft>
                <a:spcPts val="0"/>
              </a:spcAft>
              <a:buClr>
                <a:srgbClr val="F3F3F3"/>
              </a:buClr>
              <a:buSzPts val="2799"/>
              <a:buFont typeface="Calibri"/>
              <a:buNone/>
              <a:defRPr>
                <a:solidFill>
                  <a:srgbClr val="F3F3F3"/>
                </a:solidFill>
                <a:latin typeface="Calibri"/>
                <a:ea typeface="Calibri"/>
                <a:cs typeface="Calibri"/>
                <a:sym typeface="Calibri"/>
              </a:defRPr>
            </a:lvl5pPr>
            <a:lvl6pPr indent="-228600" lvl="5" marL="2743200" algn="ctr">
              <a:lnSpc>
                <a:spcPct val="115000"/>
              </a:lnSpc>
              <a:spcBef>
                <a:spcPts val="1600"/>
              </a:spcBef>
              <a:spcAft>
                <a:spcPts val="0"/>
              </a:spcAft>
              <a:buClr>
                <a:srgbClr val="F3F3F3"/>
              </a:buClr>
              <a:buSzPts val="2799"/>
              <a:buFont typeface="Calibri"/>
              <a:buNone/>
              <a:defRPr>
                <a:solidFill>
                  <a:srgbClr val="F3F3F3"/>
                </a:solidFill>
                <a:latin typeface="Calibri"/>
                <a:ea typeface="Calibri"/>
                <a:cs typeface="Calibri"/>
                <a:sym typeface="Calibri"/>
              </a:defRPr>
            </a:lvl6pPr>
            <a:lvl7pPr indent="-228600" lvl="6" marL="3200400" algn="ctr">
              <a:lnSpc>
                <a:spcPct val="115000"/>
              </a:lnSpc>
              <a:spcBef>
                <a:spcPts val="1600"/>
              </a:spcBef>
              <a:spcAft>
                <a:spcPts val="0"/>
              </a:spcAft>
              <a:buClr>
                <a:srgbClr val="F3F3F3"/>
              </a:buClr>
              <a:buSzPts val="2799"/>
              <a:buFont typeface="Calibri"/>
              <a:buNone/>
              <a:defRPr>
                <a:solidFill>
                  <a:srgbClr val="F3F3F3"/>
                </a:solidFill>
                <a:latin typeface="Calibri"/>
                <a:ea typeface="Calibri"/>
                <a:cs typeface="Calibri"/>
                <a:sym typeface="Calibri"/>
              </a:defRPr>
            </a:lvl7pPr>
            <a:lvl8pPr indent="-228600" lvl="7" marL="3657600" algn="ctr">
              <a:lnSpc>
                <a:spcPct val="115000"/>
              </a:lnSpc>
              <a:spcBef>
                <a:spcPts val="1600"/>
              </a:spcBef>
              <a:spcAft>
                <a:spcPts val="0"/>
              </a:spcAft>
              <a:buClr>
                <a:srgbClr val="F3F3F3"/>
              </a:buClr>
              <a:buSzPts val="2799"/>
              <a:buFont typeface="Calibri"/>
              <a:buNone/>
              <a:defRPr>
                <a:solidFill>
                  <a:srgbClr val="F3F3F3"/>
                </a:solidFill>
                <a:latin typeface="Calibri"/>
                <a:ea typeface="Calibri"/>
                <a:cs typeface="Calibri"/>
                <a:sym typeface="Calibri"/>
              </a:defRPr>
            </a:lvl8pPr>
            <a:lvl9pPr indent="-228600" lvl="8" marL="4114800" algn="ctr">
              <a:lnSpc>
                <a:spcPct val="115000"/>
              </a:lnSpc>
              <a:spcBef>
                <a:spcPts val="1600"/>
              </a:spcBef>
              <a:spcAft>
                <a:spcPts val="1600"/>
              </a:spcAft>
              <a:buClr>
                <a:srgbClr val="F3F3F3"/>
              </a:buClr>
              <a:buSzPts val="2799"/>
              <a:buFont typeface="Calibri"/>
              <a:buNone/>
              <a:defRPr>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7502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7502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algn="l">
              <a:lnSpc>
                <a:spcPct val="115000"/>
              </a:lnSpc>
              <a:spcBef>
                <a:spcPts val="0"/>
              </a:spcBef>
              <a:spcAft>
                <a:spcPts val="0"/>
              </a:spcAft>
              <a:buClr>
                <a:srgbClr val="FFFFFF"/>
              </a:buClr>
              <a:buSzPts val="1800"/>
              <a:buNone/>
              <a:defRPr>
                <a:solidFill>
                  <a:srgbClr val="FFFFFF"/>
                </a:solidFill>
              </a:defRPr>
            </a:lvl1pPr>
            <a:lvl2pPr indent="-228600" lvl="1" marL="914400" algn="l">
              <a:lnSpc>
                <a:spcPct val="115000"/>
              </a:lnSpc>
              <a:spcBef>
                <a:spcPts val="1600"/>
              </a:spcBef>
              <a:spcAft>
                <a:spcPts val="0"/>
              </a:spcAft>
              <a:buClr>
                <a:srgbClr val="FFFFFF"/>
              </a:buClr>
              <a:buSzPts val="2799"/>
              <a:buNone/>
              <a:defRPr>
                <a:solidFill>
                  <a:srgbClr val="FFFFFF"/>
                </a:solidFill>
              </a:defRPr>
            </a:lvl2pPr>
            <a:lvl3pPr indent="-228600" lvl="2" marL="1371600" algn="l">
              <a:lnSpc>
                <a:spcPct val="115000"/>
              </a:lnSpc>
              <a:spcBef>
                <a:spcPts val="1600"/>
              </a:spcBef>
              <a:spcAft>
                <a:spcPts val="0"/>
              </a:spcAft>
              <a:buClr>
                <a:srgbClr val="FFFFFF"/>
              </a:buClr>
              <a:buSzPts val="2799"/>
              <a:buNone/>
              <a:defRPr>
                <a:solidFill>
                  <a:srgbClr val="FFFFFF"/>
                </a:solidFill>
              </a:defRPr>
            </a:lvl3pPr>
            <a:lvl4pPr indent="-228600" lvl="3" marL="1828800" algn="l">
              <a:lnSpc>
                <a:spcPct val="115000"/>
              </a:lnSpc>
              <a:spcBef>
                <a:spcPts val="1600"/>
              </a:spcBef>
              <a:spcAft>
                <a:spcPts val="0"/>
              </a:spcAft>
              <a:buClr>
                <a:srgbClr val="FFFFFF"/>
              </a:buClr>
              <a:buSzPts val="2799"/>
              <a:buNone/>
              <a:defRPr>
                <a:solidFill>
                  <a:srgbClr val="FFFFFF"/>
                </a:solidFill>
              </a:defRPr>
            </a:lvl4pPr>
            <a:lvl5pPr indent="-228600" lvl="4" marL="2286000" algn="l">
              <a:lnSpc>
                <a:spcPct val="115000"/>
              </a:lnSpc>
              <a:spcBef>
                <a:spcPts val="1600"/>
              </a:spcBef>
              <a:spcAft>
                <a:spcPts val="0"/>
              </a:spcAft>
              <a:buClr>
                <a:srgbClr val="FFFFFF"/>
              </a:buClr>
              <a:buSzPts val="2799"/>
              <a:buNone/>
              <a:defRPr>
                <a:solidFill>
                  <a:srgbClr val="FFFFFF"/>
                </a:solidFill>
              </a:defRPr>
            </a:lvl5pPr>
            <a:lvl6pPr indent="-228600" lvl="5" marL="2743200" algn="l">
              <a:lnSpc>
                <a:spcPct val="115000"/>
              </a:lnSpc>
              <a:spcBef>
                <a:spcPts val="1600"/>
              </a:spcBef>
              <a:spcAft>
                <a:spcPts val="0"/>
              </a:spcAft>
              <a:buClr>
                <a:srgbClr val="FFFFFF"/>
              </a:buClr>
              <a:buSzPts val="2799"/>
              <a:buNone/>
              <a:defRPr>
                <a:solidFill>
                  <a:srgbClr val="FFFFFF"/>
                </a:solidFill>
              </a:defRPr>
            </a:lvl6pPr>
            <a:lvl7pPr indent="-228600" lvl="6" marL="3200400" algn="l">
              <a:lnSpc>
                <a:spcPct val="115000"/>
              </a:lnSpc>
              <a:spcBef>
                <a:spcPts val="1600"/>
              </a:spcBef>
              <a:spcAft>
                <a:spcPts val="0"/>
              </a:spcAft>
              <a:buClr>
                <a:srgbClr val="FFFFFF"/>
              </a:buClr>
              <a:buSzPts val="2799"/>
              <a:buNone/>
              <a:defRPr>
                <a:solidFill>
                  <a:srgbClr val="FFFFFF"/>
                </a:solidFill>
              </a:defRPr>
            </a:lvl7pPr>
            <a:lvl8pPr indent="-228600" lvl="7" marL="3657600" algn="l">
              <a:lnSpc>
                <a:spcPct val="115000"/>
              </a:lnSpc>
              <a:spcBef>
                <a:spcPts val="1600"/>
              </a:spcBef>
              <a:spcAft>
                <a:spcPts val="0"/>
              </a:spcAft>
              <a:buClr>
                <a:srgbClr val="FFFFFF"/>
              </a:buClr>
              <a:buSzPts val="2799"/>
              <a:buNone/>
              <a:defRPr>
                <a:solidFill>
                  <a:srgbClr val="FFFFFF"/>
                </a:solidFill>
              </a:defRPr>
            </a:lvl8pPr>
            <a:lvl9pPr indent="-228600" lvl="8" marL="4114800" algn="l">
              <a:lnSpc>
                <a:spcPct val="115000"/>
              </a:lnSpc>
              <a:spcBef>
                <a:spcPts val="1600"/>
              </a:spcBef>
              <a:spcAft>
                <a:spcPts val="1600"/>
              </a:spcAft>
              <a:buClr>
                <a:srgbClr val="FFFFFF"/>
              </a:buClr>
              <a:buSzPts val="2799"/>
              <a:buNone/>
              <a:defRPr>
                <a:solidFill>
                  <a:srgbClr val="FFFFFF"/>
                </a:solidFill>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62826"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750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7502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7502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7502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7502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7502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750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2" name="Shape 22"/>
        <p:cNvGrpSpPr/>
        <p:nvPr/>
      </p:nvGrpSpPr>
      <p:grpSpPr>
        <a:xfrm>
          <a:off x="0" y="0"/>
          <a:ext cx="0" cy="0"/>
          <a:chOff x="0" y="0"/>
          <a:chExt cx="0" cy="0"/>
        </a:xfrm>
      </p:grpSpPr>
      <p:sp>
        <p:nvSpPr>
          <p:cNvPr id="23" name="Google Shape;23;p1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1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1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6" name="Google Shape;26;p1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algn="l">
              <a:lnSpc>
                <a:spcPct val="115000"/>
              </a:lnSpc>
              <a:spcBef>
                <a:spcPts val="0"/>
              </a:spcBef>
              <a:spcAft>
                <a:spcPts val="0"/>
              </a:spcAft>
              <a:buClr>
                <a:srgbClr val="434343"/>
              </a:buClr>
              <a:buSzPts val="3998"/>
              <a:buFont typeface="Calibri"/>
              <a:buNone/>
              <a:defRPr sz="3998">
                <a:solidFill>
                  <a:srgbClr val="434343"/>
                </a:solidFill>
                <a:latin typeface="Calibri"/>
                <a:ea typeface="Calibri"/>
                <a:cs typeface="Calibri"/>
                <a:sym typeface="Calibri"/>
              </a:defRPr>
            </a:lvl1pPr>
            <a:lvl2pPr indent="-228600" lvl="1" marL="914400" algn="l">
              <a:lnSpc>
                <a:spcPct val="115000"/>
              </a:lnSpc>
              <a:spcBef>
                <a:spcPts val="1600"/>
              </a:spcBef>
              <a:spcAft>
                <a:spcPts val="0"/>
              </a:spcAft>
              <a:buClr>
                <a:srgbClr val="434343"/>
              </a:buClr>
              <a:buSzPts val="3598"/>
              <a:buFont typeface="Calibri"/>
              <a:buNone/>
              <a:defRPr sz="3598">
                <a:solidFill>
                  <a:srgbClr val="434343"/>
                </a:solidFill>
                <a:latin typeface="Calibri"/>
                <a:ea typeface="Calibri"/>
                <a:cs typeface="Calibri"/>
                <a:sym typeface="Calibri"/>
              </a:defRPr>
            </a:lvl2pPr>
            <a:lvl3pPr indent="-228600" lvl="2" marL="1371600" algn="l">
              <a:lnSpc>
                <a:spcPct val="115000"/>
              </a:lnSpc>
              <a:spcBef>
                <a:spcPts val="1600"/>
              </a:spcBef>
              <a:spcAft>
                <a:spcPts val="0"/>
              </a:spcAft>
              <a:buClr>
                <a:srgbClr val="434343"/>
              </a:buClr>
              <a:buSzPts val="3199"/>
              <a:buFont typeface="Calibri"/>
              <a:buNone/>
              <a:defRPr sz="3199">
                <a:solidFill>
                  <a:srgbClr val="434343"/>
                </a:solidFill>
                <a:latin typeface="Calibri"/>
                <a:ea typeface="Calibri"/>
                <a:cs typeface="Calibri"/>
                <a:sym typeface="Calibri"/>
              </a:defRPr>
            </a:lvl3pPr>
            <a:lvl4pPr indent="-228600" lvl="3" marL="18288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4pPr>
            <a:lvl5pPr indent="-228600" lvl="4" marL="22860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5pPr>
            <a:lvl6pPr indent="-228600" lvl="5" marL="27432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6pPr>
            <a:lvl7pPr indent="-228600" lvl="6" marL="32004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7pPr>
            <a:lvl8pPr indent="-228600" lvl="7" marL="3657600" algn="l">
              <a:lnSpc>
                <a:spcPct val="115000"/>
              </a:lnSpc>
              <a:spcBef>
                <a:spcPts val="1600"/>
              </a:spcBef>
              <a:spcAft>
                <a:spcPts val="0"/>
              </a:spcAft>
              <a:buClr>
                <a:srgbClr val="434343"/>
              </a:buClr>
              <a:buSzPts val="2799"/>
              <a:buFont typeface="Calibri"/>
              <a:buNone/>
              <a:defRPr>
                <a:solidFill>
                  <a:srgbClr val="434343"/>
                </a:solidFill>
                <a:latin typeface="Calibri"/>
                <a:ea typeface="Calibri"/>
                <a:cs typeface="Calibri"/>
                <a:sym typeface="Calibri"/>
              </a:defRPr>
            </a:lvl8pPr>
            <a:lvl9pPr indent="-228600" lvl="8" marL="4114800" algn="l">
              <a:lnSpc>
                <a:spcPct val="115000"/>
              </a:lnSpc>
              <a:spcBef>
                <a:spcPts val="1600"/>
              </a:spcBef>
              <a:spcAft>
                <a:spcPts val="1600"/>
              </a:spcAft>
              <a:buClr>
                <a:srgbClr val="434343"/>
              </a:buClr>
              <a:buSzPts val="2799"/>
              <a:buFont typeface="Calibri"/>
              <a:buNone/>
              <a:defRPr>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spTree>
      <p:nvGrpSpPr>
        <p:cNvPr id="27" name="Shape 27"/>
        <p:cNvGrpSpPr/>
        <p:nvPr/>
      </p:nvGrpSpPr>
      <p:grpSpPr>
        <a:xfrm>
          <a:off x="0" y="0"/>
          <a:ext cx="0" cy="0"/>
          <a:chOff x="0" y="0"/>
          <a:chExt cx="0" cy="0"/>
        </a:xfrm>
      </p:grpSpPr>
      <p:sp>
        <p:nvSpPr>
          <p:cNvPr id="28" name="Google Shape;28;p1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995"/>
              <a:buNone/>
              <a:defRPr sz="11995"/>
            </a:lvl1pPr>
            <a:lvl2pPr lvl="1">
              <a:spcBef>
                <a:spcPts val="0"/>
              </a:spcBef>
              <a:spcAft>
                <a:spcPts val="0"/>
              </a:spcAft>
              <a:buSzPts val="11995"/>
              <a:buNone/>
              <a:defRPr sz="11995"/>
            </a:lvl2pPr>
            <a:lvl3pPr lvl="2">
              <a:spcBef>
                <a:spcPts val="0"/>
              </a:spcBef>
              <a:spcAft>
                <a:spcPts val="0"/>
              </a:spcAft>
              <a:buSzPts val="11995"/>
              <a:buNone/>
              <a:defRPr sz="11995"/>
            </a:lvl3pPr>
            <a:lvl4pPr lvl="3">
              <a:spcBef>
                <a:spcPts val="0"/>
              </a:spcBef>
              <a:spcAft>
                <a:spcPts val="0"/>
              </a:spcAft>
              <a:buSzPts val="11995"/>
              <a:buNone/>
              <a:defRPr sz="11995"/>
            </a:lvl4pPr>
            <a:lvl5pPr lvl="4">
              <a:spcBef>
                <a:spcPts val="0"/>
              </a:spcBef>
              <a:spcAft>
                <a:spcPts val="0"/>
              </a:spcAft>
              <a:buSzPts val="11995"/>
              <a:buNone/>
              <a:defRPr sz="11995"/>
            </a:lvl5pPr>
            <a:lvl6pPr lvl="5">
              <a:spcBef>
                <a:spcPts val="0"/>
              </a:spcBef>
              <a:spcAft>
                <a:spcPts val="0"/>
              </a:spcAft>
              <a:buSzPts val="11995"/>
              <a:buNone/>
              <a:defRPr sz="11995"/>
            </a:lvl6pPr>
            <a:lvl7pPr lvl="6">
              <a:spcBef>
                <a:spcPts val="0"/>
              </a:spcBef>
              <a:spcAft>
                <a:spcPts val="0"/>
              </a:spcAft>
              <a:buSzPts val="11995"/>
              <a:buNone/>
              <a:defRPr sz="11995"/>
            </a:lvl7pPr>
            <a:lvl8pPr lvl="7">
              <a:spcBef>
                <a:spcPts val="0"/>
              </a:spcBef>
              <a:spcAft>
                <a:spcPts val="0"/>
              </a:spcAft>
              <a:buSzPts val="11995"/>
              <a:buNone/>
              <a:defRPr sz="11995"/>
            </a:lvl8pPr>
            <a:lvl9pPr lvl="8">
              <a:spcBef>
                <a:spcPts val="0"/>
              </a:spcBef>
              <a:spcAft>
                <a:spcPts val="0"/>
              </a:spcAft>
              <a:buSzPts val="11995"/>
              <a:buNone/>
              <a:defRPr sz="11995"/>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29" name="Shape 29"/>
        <p:cNvGrpSpPr/>
        <p:nvPr/>
      </p:nvGrpSpPr>
      <p:grpSpPr>
        <a:xfrm>
          <a:off x="0" y="0"/>
          <a:ext cx="0" cy="0"/>
          <a:chOff x="0" y="0"/>
          <a:chExt cx="0" cy="0"/>
        </a:xfrm>
      </p:grpSpPr>
      <p:sp>
        <p:nvSpPr>
          <p:cNvPr id="30" name="Google Shape;30;p1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3F3F3"/>
              </a:buClr>
              <a:buSzPts val="23989"/>
              <a:buNone/>
              <a:defRPr sz="23989">
                <a:solidFill>
                  <a:srgbClr val="F3F3F3"/>
                </a:solidFill>
              </a:defRPr>
            </a:lvl1pPr>
            <a:lvl2pPr lvl="1" algn="ctr">
              <a:spcBef>
                <a:spcPts val="0"/>
              </a:spcBef>
              <a:spcAft>
                <a:spcPts val="0"/>
              </a:spcAft>
              <a:buClr>
                <a:schemeClr val="dk2"/>
              </a:buClr>
              <a:buSzPts val="23989"/>
              <a:buNone/>
              <a:defRPr sz="23989">
                <a:solidFill>
                  <a:schemeClr val="dk2"/>
                </a:solidFill>
              </a:defRPr>
            </a:lvl2pPr>
            <a:lvl3pPr lvl="2" algn="ctr">
              <a:spcBef>
                <a:spcPts val="0"/>
              </a:spcBef>
              <a:spcAft>
                <a:spcPts val="0"/>
              </a:spcAft>
              <a:buClr>
                <a:schemeClr val="dk2"/>
              </a:buClr>
              <a:buSzPts val="23989"/>
              <a:buNone/>
              <a:defRPr sz="23989">
                <a:solidFill>
                  <a:schemeClr val="dk2"/>
                </a:solidFill>
              </a:defRPr>
            </a:lvl3pPr>
            <a:lvl4pPr lvl="3" algn="ctr">
              <a:spcBef>
                <a:spcPts val="0"/>
              </a:spcBef>
              <a:spcAft>
                <a:spcPts val="0"/>
              </a:spcAft>
              <a:buClr>
                <a:schemeClr val="dk2"/>
              </a:buClr>
              <a:buSzPts val="23989"/>
              <a:buNone/>
              <a:defRPr sz="23989">
                <a:solidFill>
                  <a:schemeClr val="dk2"/>
                </a:solidFill>
              </a:defRPr>
            </a:lvl4pPr>
            <a:lvl5pPr lvl="4" algn="ctr">
              <a:spcBef>
                <a:spcPts val="0"/>
              </a:spcBef>
              <a:spcAft>
                <a:spcPts val="0"/>
              </a:spcAft>
              <a:buClr>
                <a:schemeClr val="dk2"/>
              </a:buClr>
              <a:buSzPts val="23989"/>
              <a:buNone/>
              <a:defRPr sz="23989">
                <a:solidFill>
                  <a:schemeClr val="dk2"/>
                </a:solidFill>
              </a:defRPr>
            </a:lvl5pPr>
            <a:lvl6pPr lvl="5" algn="ctr">
              <a:spcBef>
                <a:spcPts val="0"/>
              </a:spcBef>
              <a:spcAft>
                <a:spcPts val="0"/>
              </a:spcAft>
              <a:buClr>
                <a:schemeClr val="dk2"/>
              </a:buClr>
              <a:buSzPts val="23989"/>
              <a:buNone/>
              <a:defRPr sz="23989">
                <a:solidFill>
                  <a:schemeClr val="dk2"/>
                </a:solidFill>
              </a:defRPr>
            </a:lvl6pPr>
            <a:lvl7pPr lvl="6" algn="ctr">
              <a:spcBef>
                <a:spcPts val="0"/>
              </a:spcBef>
              <a:spcAft>
                <a:spcPts val="0"/>
              </a:spcAft>
              <a:buClr>
                <a:schemeClr val="dk2"/>
              </a:buClr>
              <a:buSzPts val="23989"/>
              <a:buNone/>
              <a:defRPr sz="23989">
                <a:solidFill>
                  <a:schemeClr val="dk2"/>
                </a:solidFill>
              </a:defRPr>
            </a:lvl7pPr>
            <a:lvl8pPr lvl="7" algn="ctr">
              <a:spcBef>
                <a:spcPts val="0"/>
              </a:spcBef>
              <a:spcAft>
                <a:spcPts val="0"/>
              </a:spcAft>
              <a:buClr>
                <a:schemeClr val="dk2"/>
              </a:buClr>
              <a:buSzPts val="23989"/>
              <a:buNone/>
              <a:defRPr sz="23989">
                <a:solidFill>
                  <a:schemeClr val="dk2"/>
                </a:solidFill>
              </a:defRPr>
            </a:lvl8pPr>
            <a:lvl9pPr lvl="8" algn="ctr">
              <a:spcBef>
                <a:spcPts val="0"/>
              </a:spcBef>
              <a:spcAft>
                <a:spcPts val="0"/>
              </a:spcAft>
              <a:buClr>
                <a:schemeClr val="dk2"/>
              </a:buClr>
              <a:buSzPts val="23989"/>
              <a:buNone/>
              <a:defRPr sz="23989">
                <a:solidFill>
                  <a:schemeClr val="dk2"/>
                </a:solidFill>
              </a:defRPr>
            </a:lvl9pPr>
          </a:lstStyle>
          <a:p/>
        </p:txBody>
      </p:sp>
      <p:sp>
        <p:nvSpPr>
          <p:cNvPr id="31" name="Google Shape;31;p1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algn="ctr">
              <a:lnSpc>
                <a:spcPct val="115000"/>
              </a:lnSpc>
              <a:spcBef>
                <a:spcPts val="0"/>
              </a:spcBef>
              <a:spcAft>
                <a:spcPts val="0"/>
              </a:spcAft>
              <a:buClr>
                <a:srgbClr val="F3F3F3"/>
              </a:buClr>
              <a:buSzPts val="1800"/>
              <a:buFont typeface="Calibri"/>
              <a:buNone/>
              <a:defRPr>
                <a:solidFill>
                  <a:srgbClr val="F3F3F3"/>
                </a:solidFill>
                <a:latin typeface="Calibri"/>
                <a:ea typeface="Calibri"/>
                <a:cs typeface="Calibri"/>
                <a:sym typeface="Calibri"/>
              </a:defRPr>
            </a:lvl1pPr>
            <a:lvl2pPr indent="-228600" lvl="1" marL="914400" algn="ctr">
              <a:lnSpc>
                <a:spcPct val="115000"/>
              </a:lnSpc>
              <a:spcBef>
                <a:spcPts val="1600"/>
              </a:spcBef>
              <a:spcAft>
                <a:spcPts val="0"/>
              </a:spcAft>
              <a:buClr>
                <a:srgbClr val="F3F3F3"/>
              </a:buClr>
              <a:buSzPts val="2799"/>
              <a:buFont typeface="Calibri"/>
              <a:buNone/>
              <a:defRPr>
                <a:solidFill>
                  <a:srgbClr val="F3F3F3"/>
                </a:solidFill>
                <a:latin typeface="Calibri"/>
                <a:ea typeface="Calibri"/>
                <a:cs typeface="Calibri"/>
                <a:sym typeface="Calibri"/>
              </a:defRPr>
            </a:lvl2pPr>
            <a:lvl3pPr indent="-228600" lvl="2" marL="1371600" algn="ctr">
              <a:lnSpc>
                <a:spcPct val="115000"/>
              </a:lnSpc>
              <a:spcBef>
                <a:spcPts val="1600"/>
              </a:spcBef>
              <a:spcAft>
                <a:spcPts val="0"/>
              </a:spcAft>
              <a:buClr>
                <a:srgbClr val="F3F3F3"/>
              </a:buClr>
              <a:buSzPts val="2799"/>
              <a:buFont typeface="Calibri"/>
              <a:buNone/>
              <a:defRPr>
                <a:solidFill>
                  <a:srgbClr val="F3F3F3"/>
                </a:solidFill>
                <a:latin typeface="Calibri"/>
                <a:ea typeface="Calibri"/>
                <a:cs typeface="Calibri"/>
                <a:sym typeface="Calibri"/>
              </a:defRPr>
            </a:lvl3pPr>
            <a:lvl4pPr indent="-228600" lvl="3" marL="1828800" algn="ctr">
              <a:lnSpc>
                <a:spcPct val="115000"/>
              </a:lnSpc>
              <a:spcBef>
                <a:spcPts val="1600"/>
              </a:spcBef>
              <a:spcAft>
                <a:spcPts val="0"/>
              </a:spcAft>
              <a:buClr>
                <a:srgbClr val="F3F3F3"/>
              </a:buClr>
              <a:buSzPts val="2799"/>
              <a:buFont typeface="Calibri"/>
              <a:buNone/>
              <a:defRPr>
                <a:solidFill>
                  <a:srgbClr val="F3F3F3"/>
                </a:solidFill>
                <a:latin typeface="Calibri"/>
                <a:ea typeface="Calibri"/>
                <a:cs typeface="Calibri"/>
                <a:sym typeface="Calibri"/>
              </a:defRPr>
            </a:lvl4pPr>
            <a:lvl5pPr indent="-228600" lvl="4" marL="2286000" algn="ctr">
              <a:lnSpc>
                <a:spcPct val="115000"/>
              </a:lnSpc>
              <a:spcBef>
                <a:spcPts val="1600"/>
              </a:spcBef>
              <a:spcAft>
                <a:spcPts val="0"/>
              </a:spcAft>
              <a:buClr>
                <a:srgbClr val="F3F3F3"/>
              </a:buClr>
              <a:buSzPts val="2799"/>
              <a:buFont typeface="Calibri"/>
              <a:buNone/>
              <a:defRPr>
                <a:solidFill>
                  <a:srgbClr val="F3F3F3"/>
                </a:solidFill>
                <a:latin typeface="Calibri"/>
                <a:ea typeface="Calibri"/>
                <a:cs typeface="Calibri"/>
                <a:sym typeface="Calibri"/>
              </a:defRPr>
            </a:lvl5pPr>
            <a:lvl6pPr indent="-228600" lvl="5" marL="2743200" algn="ctr">
              <a:lnSpc>
                <a:spcPct val="115000"/>
              </a:lnSpc>
              <a:spcBef>
                <a:spcPts val="1600"/>
              </a:spcBef>
              <a:spcAft>
                <a:spcPts val="0"/>
              </a:spcAft>
              <a:buClr>
                <a:srgbClr val="F3F3F3"/>
              </a:buClr>
              <a:buSzPts val="2799"/>
              <a:buFont typeface="Calibri"/>
              <a:buNone/>
              <a:defRPr>
                <a:solidFill>
                  <a:srgbClr val="F3F3F3"/>
                </a:solidFill>
                <a:latin typeface="Calibri"/>
                <a:ea typeface="Calibri"/>
                <a:cs typeface="Calibri"/>
                <a:sym typeface="Calibri"/>
              </a:defRPr>
            </a:lvl6pPr>
            <a:lvl7pPr indent="-228600" lvl="6" marL="3200400" algn="ctr">
              <a:lnSpc>
                <a:spcPct val="115000"/>
              </a:lnSpc>
              <a:spcBef>
                <a:spcPts val="1600"/>
              </a:spcBef>
              <a:spcAft>
                <a:spcPts val="0"/>
              </a:spcAft>
              <a:buClr>
                <a:srgbClr val="F3F3F3"/>
              </a:buClr>
              <a:buSzPts val="2799"/>
              <a:buFont typeface="Calibri"/>
              <a:buNone/>
              <a:defRPr>
                <a:solidFill>
                  <a:srgbClr val="F3F3F3"/>
                </a:solidFill>
                <a:latin typeface="Calibri"/>
                <a:ea typeface="Calibri"/>
                <a:cs typeface="Calibri"/>
                <a:sym typeface="Calibri"/>
              </a:defRPr>
            </a:lvl7pPr>
            <a:lvl8pPr indent="-228600" lvl="7" marL="3657600" algn="ctr">
              <a:lnSpc>
                <a:spcPct val="115000"/>
              </a:lnSpc>
              <a:spcBef>
                <a:spcPts val="1600"/>
              </a:spcBef>
              <a:spcAft>
                <a:spcPts val="0"/>
              </a:spcAft>
              <a:buClr>
                <a:srgbClr val="F3F3F3"/>
              </a:buClr>
              <a:buSzPts val="2799"/>
              <a:buFont typeface="Calibri"/>
              <a:buNone/>
              <a:defRPr>
                <a:solidFill>
                  <a:srgbClr val="F3F3F3"/>
                </a:solidFill>
                <a:latin typeface="Calibri"/>
                <a:ea typeface="Calibri"/>
                <a:cs typeface="Calibri"/>
                <a:sym typeface="Calibri"/>
              </a:defRPr>
            </a:lvl8pPr>
            <a:lvl9pPr indent="-228600" lvl="8" marL="4114800" algn="ctr">
              <a:lnSpc>
                <a:spcPct val="115000"/>
              </a:lnSpc>
              <a:spcBef>
                <a:spcPts val="1600"/>
              </a:spcBef>
              <a:spcAft>
                <a:spcPts val="1600"/>
              </a:spcAft>
              <a:buClr>
                <a:srgbClr val="F3F3F3"/>
              </a:buClr>
              <a:buSzPts val="2799"/>
              <a:buFont typeface="Calibri"/>
              <a:buNone/>
              <a:defRPr>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32" name="Shape 32"/>
        <p:cNvGrpSpPr/>
        <p:nvPr/>
      </p:nvGrpSpPr>
      <p:grpSpPr>
        <a:xfrm>
          <a:off x="0" y="0"/>
          <a:ext cx="0" cy="0"/>
          <a:chOff x="0" y="0"/>
          <a:chExt cx="0" cy="0"/>
        </a:xfrm>
      </p:grpSpPr>
      <p:sp>
        <p:nvSpPr>
          <p:cNvPr id="33" name="Google Shape;33;p1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1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1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798"/>
              <a:buNone/>
              <a:defRPr sz="4798"/>
            </a:lvl1pPr>
            <a:lvl2pPr lvl="1">
              <a:spcBef>
                <a:spcPts val="0"/>
              </a:spcBef>
              <a:spcAft>
                <a:spcPts val="0"/>
              </a:spcAft>
              <a:buSzPts val="4798"/>
              <a:buNone/>
              <a:defRPr sz="4798"/>
            </a:lvl2pPr>
            <a:lvl3pPr lvl="2">
              <a:spcBef>
                <a:spcPts val="0"/>
              </a:spcBef>
              <a:spcAft>
                <a:spcPts val="0"/>
              </a:spcAft>
              <a:buSzPts val="4798"/>
              <a:buNone/>
              <a:defRPr sz="4798"/>
            </a:lvl3pPr>
            <a:lvl4pPr lvl="3">
              <a:spcBef>
                <a:spcPts val="0"/>
              </a:spcBef>
              <a:spcAft>
                <a:spcPts val="0"/>
              </a:spcAft>
              <a:buSzPts val="4798"/>
              <a:buNone/>
              <a:defRPr sz="4798"/>
            </a:lvl4pPr>
            <a:lvl5pPr lvl="4">
              <a:spcBef>
                <a:spcPts val="0"/>
              </a:spcBef>
              <a:spcAft>
                <a:spcPts val="0"/>
              </a:spcAft>
              <a:buSzPts val="4798"/>
              <a:buNone/>
              <a:defRPr sz="4798"/>
            </a:lvl5pPr>
            <a:lvl6pPr lvl="5">
              <a:spcBef>
                <a:spcPts val="0"/>
              </a:spcBef>
              <a:spcAft>
                <a:spcPts val="0"/>
              </a:spcAft>
              <a:buSzPts val="4798"/>
              <a:buNone/>
              <a:defRPr sz="4798"/>
            </a:lvl6pPr>
            <a:lvl7pPr lvl="6">
              <a:spcBef>
                <a:spcPts val="0"/>
              </a:spcBef>
              <a:spcAft>
                <a:spcPts val="0"/>
              </a:spcAft>
              <a:buSzPts val="4798"/>
              <a:buNone/>
              <a:defRPr sz="4798"/>
            </a:lvl7pPr>
            <a:lvl8pPr lvl="7">
              <a:spcBef>
                <a:spcPts val="0"/>
              </a:spcBef>
              <a:spcAft>
                <a:spcPts val="0"/>
              </a:spcAft>
              <a:buSzPts val="4798"/>
              <a:buNone/>
              <a:defRPr sz="4798"/>
            </a:lvl8pPr>
            <a:lvl9pPr lvl="8">
              <a:spcBef>
                <a:spcPts val="0"/>
              </a:spcBef>
              <a:spcAft>
                <a:spcPts val="0"/>
              </a:spcAft>
              <a:buSzPts val="4798"/>
              <a:buNone/>
              <a:defRPr sz="4798"/>
            </a:lvl9pPr>
          </a:lstStyle>
          <a:p/>
        </p:txBody>
      </p:sp>
      <p:sp>
        <p:nvSpPr>
          <p:cNvPr id="36" name="Google Shape;36;p1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algn="l">
              <a:lnSpc>
                <a:spcPct val="115000"/>
              </a:lnSpc>
              <a:spcBef>
                <a:spcPts val="0"/>
              </a:spcBef>
              <a:spcAft>
                <a:spcPts val="0"/>
              </a:spcAft>
              <a:buClr>
                <a:schemeClr val="lt1"/>
              </a:buClr>
              <a:buSzPts val="1800"/>
              <a:buFont typeface="Calibri"/>
              <a:buNone/>
              <a:defRPr>
                <a:solidFill>
                  <a:schemeClr val="lt1"/>
                </a:solidFill>
                <a:latin typeface="Calibri"/>
                <a:ea typeface="Calibri"/>
                <a:cs typeface="Calibri"/>
                <a:sym typeface="Calibri"/>
              </a:defRPr>
            </a:lvl1pPr>
            <a:lvl2pPr indent="-228600" lvl="1" marL="914400" algn="l">
              <a:lnSpc>
                <a:spcPct val="115000"/>
              </a:lnSpc>
              <a:spcBef>
                <a:spcPts val="1600"/>
              </a:spcBef>
              <a:spcAft>
                <a:spcPts val="0"/>
              </a:spcAft>
              <a:buClr>
                <a:schemeClr val="lt1"/>
              </a:buClr>
              <a:buSzPts val="3199"/>
              <a:buFont typeface="Calibri"/>
              <a:buNone/>
              <a:defRPr sz="3199">
                <a:solidFill>
                  <a:schemeClr val="lt1"/>
                </a:solidFill>
                <a:latin typeface="Calibri"/>
                <a:ea typeface="Calibri"/>
                <a:cs typeface="Calibri"/>
                <a:sym typeface="Calibri"/>
              </a:defRPr>
            </a:lvl2pPr>
            <a:lvl3pPr indent="-228600" lvl="2" marL="1371600" algn="l">
              <a:lnSpc>
                <a:spcPct val="115000"/>
              </a:lnSpc>
              <a:spcBef>
                <a:spcPts val="1600"/>
              </a:spcBef>
              <a:spcAft>
                <a:spcPts val="0"/>
              </a:spcAft>
              <a:buClr>
                <a:schemeClr val="lt1"/>
              </a:buClr>
              <a:buSzPts val="2799"/>
              <a:buFont typeface="Calibri"/>
              <a:buNone/>
              <a:defRPr>
                <a:solidFill>
                  <a:schemeClr val="lt1"/>
                </a:solidFill>
                <a:latin typeface="Calibri"/>
                <a:ea typeface="Calibri"/>
                <a:cs typeface="Calibri"/>
                <a:sym typeface="Calibri"/>
              </a:defRPr>
            </a:lvl3pPr>
            <a:lvl4pPr indent="-228600" lvl="3" marL="1828800" algn="l">
              <a:lnSpc>
                <a:spcPct val="115000"/>
              </a:lnSpc>
              <a:spcBef>
                <a:spcPts val="1600"/>
              </a:spcBef>
              <a:spcAft>
                <a:spcPts val="0"/>
              </a:spcAft>
              <a:buClr>
                <a:schemeClr val="lt1"/>
              </a:buClr>
              <a:buSzPts val="2399"/>
              <a:buFont typeface="Calibri"/>
              <a:buNone/>
              <a:defRPr sz="2399">
                <a:solidFill>
                  <a:schemeClr val="lt1"/>
                </a:solidFill>
                <a:latin typeface="Calibri"/>
                <a:ea typeface="Calibri"/>
                <a:cs typeface="Calibri"/>
                <a:sym typeface="Calibri"/>
              </a:defRPr>
            </a:lvl4pPr>
            <a:lvl5pPr indent="-228600" lvl="4" marL="2286000" algn="l">
              <a:lnSpc>
                <a:spcPct val="115000"/>
              </a:lnSpc>
              <a:spcBef>
                <a:spcPts val="1600"/>
              </a:spcBef>
              <a:spcAft>
                <a:spcPts val="0"/>
              </a:spcAft>
              <a:buClr>
                <a:schemeClr val="lt1"/>
              </a:buClr>
              <a:buSzPts val="2399"/>
              <a:buFont typeface="Calibri"/>
              <a:buNone/>
              <a:defRPr sz="2399">
                <a:solidFill>
                  <a:schemeClr val="lt1"/>
                </a:solidFill>
                <a:latin typeface="Calibri"/>
                <a:ea typeface="Calibri"/>
                <a:cs typeface="Calibri"/>
                <a:sym typeface="Calibri"/>
              </a:defRPr>
            </a:lvl5pPr>
            <a:lvl6pPr indent="-228600" lvl="5" marL="2743200" algn="l">
              <a:lnSpc>
                <a:spcPct val="115000"/>
              </a:lnSpc>
              <a:spcBef>
                <a:spcPts val="1600"/>
              </a:spcBef>
              <a:spcAft>
                <a:spcPts val="0"/>
              </a:spcAft>
              <a:buClr>
                <a:schemeClr val="lt1"/>
              </a:buClr>
              <a:buSzPts val="2399"/>
              <a:buFont typeface="Calibri"/>
              <a:buNone/>
              <a:defRPr sz="2399">
                <a:solidFill>
                  <a:schemeClr val="lt1"/>
                </a:solidFill>
                <a:latin typeface="Calibri"/>
                <a:ea typeface="Calibri"/>
                <a:cs typeface="Calibri"/>
                <a:sym typeface="Calibri"/>
              </a:defRPr>
            </a:lvl6pPr>
            <a:lvl7pPr indent="-228600" lvl="6" marL="3200400" algn="l">
              <a:lnSpc>
                <a:spcPct val="115000"/>
              </a:lnSpc>
              <a:spcBef>
                <a:spcPts val="1600"/>
              </a:spcBef>
              <a:spcAft>
                <a:spcPts val="0"/>
              </a:spcAft>
              <a:buClr>
                <a:schemeClr val="lt1"/>
              </a:buClr>
              <a:buSzPts val="2399"/>
              <a:buFont typeface="Calibri"/>
              <a:buNone/>
              <a:defRPr sz="2399">
                <a:solidFill>
                  <a:schemeClr val="lt1"/>
                </a:solidFill>
                <a:latin typeface="Calibri"/>
                <a:ea typeface="Calibri"/>
                <a:cs typeface="Calibri"/>
                <a:sym typeface="Calibri"/>
              </a:defRPr>
            </a:lvl7pPr>
            <a:lvl8pPr indent="-228600" lvl="7" marL="3657600" algn="l">
              <a:lnSpc>
                <a:spcPct val="115000"/>
              </a:lnSpc>
              <a:spcBef>
                <a:spcPts val="1600"/>
              </a:spcBef>
              <a:spcAft>
                <a:spcPts val="0"/>
              </a:spcAft>
              <a:buClr>
                <a:schemeClr val="lt1"/>
              </a:buClr>
              <a:buSzPts val="2399"/>
              <a:buFont typeface="Calibri"/>
              <a:buNone/>
              <a:defRPr sz="2399">
                <a:solidFill>
                  <a:schemeClr val="lt1"/>
                </a:solidFill>
                <a:latin typeface="Calibri"/>
                <a:ea typeface="Calibri"/>
                <a:cs typeface="Calibri"/>
                <a:sym typeface="Calibri"/>
              </a:defRPr>
            </a:lvl8pPr>
            <a:lvl9pPr indent="-228600" lvl="8" marL="4114800" algn="l">
              <a:lnSpc>
                <a:spcPct val="115000"/>
              </a:lnSpc>
              <a:spcBef>
                <a:spcPts val="1600"/>
              </a:spcBef>
              <a:spcAft>
                <a:spcPts val="1600"/>
              </a:spcAft>
              <a:buClr>
                <a:schemeClr val="lt1"/>
              </a:buClr>
              <a:buSzPts val="2399"/>
              <a:buFont typeface="Calibri"/>
              <a:buNone/>
              <a:defRPr sz="2399">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 Summary">
  <p:cSld name="Split Summary">
    <p:spTree>
      <p:nvGrpSpPr>
        <p:cNvPr id="37" name="Shape 37"/>
        <p:cNvGrpSpPr/>
        <p:nvPr/>
      </p:nvGrpSpPr>
      <p:grpSpPr>
        <a:xfrm>
          <a:off x="0" y="0"/>
          <a:ext cx="0" cy="0"/>
          <a:chOff x="0" y="0"/>
          <a:chExt cx="0" cy="0"/>
        </a:xfrm>
      </p:grpSpPr>
      <p:sp>
        <p:nvSpPr>
          <p:cNvPr id="38" name="Google Shape;38;p1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1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1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434343"/>
              </a:buClr>
              <a:buSzPts val="8396"/>
              <a:buNone/>
              <a:defRPr sz="8396">
                <a:solidFill>
                  <a:srgbClr val="434343"/>
                </a:solidFill>
              </a:defRPr>
            </a:lvl1pPr>
            <a:lvl2pPr lvl="1" algn="ctr">
              <a:spcBef>
                <a:spcPts val="0"/>
              </a:spcBef>
              <a:spcAft>
                <a:spcPts val="0"/>
              </a:spcAft>
              <a:buClr>
                <a:schemeClr val="dk2"/>
              </a:buClr>
              <a:buSzPts val="8396"/>
              <a:buNone/>
              <a:defRPr sz="8396">
                <a:solidFill>
                  <a:schemeClr val="dk2"/>
                </a:solidFill>
              </a:defRPr>
            </a:lvl2pPr>
            <a:lvl3pPr lvl="2" algn="ctr">
              <a:spcBef>
                <a:spcPts val="0"/>
              </a:spcBef>
              <a:spcAft>
                <a:spcPts val="0"/>
              </a:spcAft>
              <a:buClr>
                <a:schemeClr val="dk2"/>
              </a:buClr>
              <a:buSzPts val="8396"/>
              <a:buNone/>
              <a:defRPr sz="8396">
                <a:solidFill>
                  <a:schemeClr val="dk2"/>
                </a:solidFill>
              </a:defRPr>
            </a:lvl3pPr>
            <a:lvl4pPr lvl="3" algn="ctr">
              <a:spcBef>
                <a:spcPts val="0"/>
              </a:spcBef>
              <a:spcAft>
                <a:spcPts val="0"/>
              </a:spcAft>
              <a:buClr>
                <a:schemeClr val="dk2"/>
              </a:buClr>
              <a:buSzPts val="8396"/>
              <a:buNone/>
              <a:defRPr sz="8396">
                <a:solidFill>
                  <a:schemeClr val="dk2"/>
                </a:solidFill>
              </a:defRPr>
            </a:lvl4pPr>
            <a:lvl5pPr lvl="4" algn="ctr">
              <a:spcBef>
                <a:spcPts val="0"/>
              </a:spcBef>
              <a:spcAft>
                <a:spcPts val="0"/>
              </a:spcAft>
              <a:buClr>
                <a:schemeClr val="dk2"/>
              </a:buClr>
              <a:buSzPts val="8396"/>
              <a:buNone/>
              <a:defRPr sz="8396">
                <a:solidFill>
                  <a:schemeClr val="dk2"/>
                </a:solidFill>
              </a:defRPr>
            </a:lvl5pPr>
            <a:lvl6pPr lvl="5" algn="ctr">
              <a:spcBef>
                <a:spcPts val="0"/>
              </a:spcBef>
              <a:spcAft>
                <a:spcPts val="0"/>
              </a:spcAft>
              <a:buClr>
                <a:schemeClr val="dk2"/>
              </a:buClr>
              <a:buSzPts val="8396"/>
              <a:buNone/>
              <a:defRPr sz="8396">
                <a:solidFill>
                  <a:schemeClr val="dk2"/>
                </a:solidFill>
              </a:defRPr>
            </a:lvl6pPr>
            <a:lvl7pPr lvl="6" algn="ctr">
              <a:spcBef>
                <a:spcPts val="0"/>
              </a:spcBef>
              <a:spcAft>
                <a:spcPts val="0"/>
              </a:spcAft>
              <a:buClr>
                <a:schemeClr val="dk2"/>
              </a:buClr>
              <a:buSzPts val="8396"/>
              <a:buNone/>
              <a:defRPr sz="8396">
                <a:solidFill>
                  <a:schemeClr val="dk2"/>
                </a:solidFill>
              </a:defRPr>
            </a:lvl7pPr>
            <a:lvl8pPr lvl="7" algn="ctr">
              <a:spcBef>
                <a:spcPts val="0"/>
              </a:spcBef>
              <a:spcAft>
                <a:spcPts val="0"/>
              </a:spcAft>
              <a:buClr>
                <a:schemeClr val="dk2"/>
              </a:buClr>
              <a:buSzPts val="8396"/>
              <a:buNone/>
              <a:defRPr sz="8396">
                <a:solidFill>
                  <a:schemeClr val="dk2"/>
                </a:solidFill>
              </a:defRPr>
            </a:lvl8pPr>
            <a:lvl9pPr lvl="8" algn="ctr">
              <a:spcBef>
                <a:spcPts val="0"/>
              </a:spcBef>
              <a:spcAft>
                <a:spcPts val="0"/>
              </a:spcAft>
              <a:buClr>
                <a:schemeClr val="dk2"/>
              </a:buClr>
              <a:buSzPts val="8396"/>
              <a:buNone/>
              <a:defRPr sz="8396">
                <a:solidFill>
                  <a:schemeClr val="dk2"/>
                </a:solidFill>
              </a:defRPr>
            </a:lvl9pPr>
          </a:lstStyle>
          <a:p/>
        </p:txBody>
      </p:sp>
      <p:sp>
        <p:nvSpPr>
          <p:cNvPr id="41" name="Google Shape;41;p1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98"/>
              <a:buFont typeface="Calibri"/>
              <a:buNone/>
              <a:defRPr sz="4198">
                <a:latin typeface="Calibri"/>
                <a:ea typeface="Calibri"/>
                <a:cs typeface="Calibri"/>
                <a:sym typeface="Calibri"/>
              </a:defRPr>
            </a:lvl1pPr>
            <a:lvl2pPr lvl="1" algn="ctr">
              <a:lnSpc>
                <a:spcPct val="100000"/>
              </a:lnSpc>
              <a:spcBef>
                <a:spcPts val="0"/>
              </a:spcBef>
              <a:spcAft>
                <a:spcPts val="0"/>
              </a:spcAft>
              <a:buSzPts val="4198"/>
              <a:buNone/>
              <a:defRPr sz="4198"/>
            </a:lvl2pPr>
            <a:lvl3pPr lvl="2" algn="ctr">
              <a:lnSpc>
                <a:spcPct val="100000"/>
              </a:lnSpc>
              <a:spcBef>
                <a:spcPts val="0"/>
              </a:spcBef>
              <a:spcAft>
                <a:spcPts val="0"/>
              </a:spcAft>
              <a:buSzPts val="4198"/>
              <a:buNone/>
              <a:defRPr sz="4198"/>
            </a:lvl3pPr>
            <a:lvl4pPr lvl="3" algn="ctr">
              <a:lnSpc>
                <a:spcPct val="100000"/>
              </a:lnSpc>
              <a:spcBef>
                <a:spcPts val="0"/>
              </a:spcBef>
              <a:spcAft>
                <a:spcPts val="0"/>
              </a:spcAft>
              <a:buSzPts val="4198"/>
              <a:buNone/>
              <a:defRPr sz="4198"/>
            </a:lvl4pPr>
            <a:lvl5pPr lvl="4" algn="ctr">
              <a:lnSpc>
                <a:spcPct val="100000"/>
              </a:lnSpc>
              <a:spcBef>
                <a:spcPts val="0"/>
              </a:spcBef>
              <a:spcAft>
                <a:spcPts val="0"/>
              </a:spcAft>
              <a:buSzPts val="4198"/>
              <a:buNone/>
              <a:defRPr sz="4198"/>
            </a:lvl5pPr>
            <a:lvl6pPr lvl="5" algn="ctr">
              <a:lnSpc>
                <a:spcPct val="100000"/>
              </a:lnSpc>
              <a:spcBef>
                <a:spcPts val="0"/>
              </a:spcBef>
              <a:spcAft>
                <a:spcPts val="0"/>
              </a:spcAft>
              <a:buSzPts val="4198"/>
              <a:buNone/>
              <a:defRPr sz="4198"/>
            </a:lvl6pPr>
            <a:lvl7pPr lvl="6" algn="ctr">
              <a:lnSpc>
                <a:spcPct val="100000"/>
              </a:lnSpc>
              <a:spcBef>
                <a:spcPts val="0"/>
              </a:spcBef>
              <a:spcAft>
                <a:spcPts val="0"/>
              </a:spcAft>
              <a:buSzPts val="4198"/>
              <a:buNone/>
              <a:defRPr sz="4198"/>
            </a:lvl7pPr>
            <a:lvl8pPr lvl="7" algn="ctr">
              <a:lnSpc>
                <a:spcPct val="100000"/>
              </a:lnSpc>
              <a:spcBef>
                <a:spcPts val="0"/>
              </a:spcBef>
              <a:spcAft>
                <a:spcPts val="0"/>
              </a:spcAft>
              <a:buSzPts val="4198"/>
              <a:buNone/>
              <a:defRPr sz="4198"/>
            </a:lvl8pPr>
            <a:lvl9pPr lvl="8" algn="ctr">
              <a:lnSpc>
                <a:spcPct val="100000"/>
              </a:lnSpc>
              <a:spcBef>
                <a:spcPts val="0"/>
              </a:spcBef>
              <a:spcAft>
                <a:spcPts val="0"/>
              </a:spcAft>
              <a:buSzPts val="4198"/>
              <a:buNone/>
              <a:defRPr sz="4198"/>
            </a:lvl9pPr>
          </a:lstStyle>
          <a:p/>
        </p:txBody>
      </p:sp>
      <p:sp>
        <p:nvSpPr>
          <p:cNvPr id="42" name="Google Shape;42;p1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algn="l">
              <a:lnSpc>
                <a:spcPct val="115000"/>
              </a:lnSpc>
              <a:spcBef>
                <a:spcPts val="0"/>
              </a:spcBef>
              <a:spcAft>
                <a:spcPts val="0"/>
              </a:spcAft>
              <a:buClr>
                <a:schemeClr val="lt1"/>
              </a:buClr>
              <a:buSzPts val="4398"/>
              <a:buFont typeface="Calibri"/>
              <a:buNone/>
              <a:defRPr sz="4398">
                <a:solidFill>
                  <a:schemeClr val="lt1"/>
                </a:solidFill>
                <a:latin typeface="Calibri"/>
                <a:ea typeface="Calibri"/>
                <a:cs typeface="Calibri"/>
                <a:sym typeface="Calibri"/>
              </a:defRPr>
            </a:lvl1pPr>
            <a:lvl2pPr indent="-228600" lvl="1" marL="914400" algn="l">
              <a:lnSpc>
                <a:spcPct val="115000"/>
              </a:lnSpc>
              <a:spcBef>
                <a:spcPts val="1600"/>
              </a:spcBef>
              <a:spcAft>
                <a:spcPts val="0"/>
              </a:spcAft>
              <a:buClr>
                <a:schemeClr val="lt1"/>
              </a:buClr>
              <a:buSzPts val="3199"/>
              <a:buNone/>
              <a:defRPr sz="3199">
                <a:solidFill>
                  <a:schemeClr val="lt1"/>
                </a:solidFill>
              </a:defRPr>
            </a:lvl2pPr>
            <a:lvl3pPr indent="-228600" lvl="2" marL="1371600" algn="l">
              <a:lnSpc>
                <a:spcPct val="115000"/>
              </a:lnSpc>
              <a:spcBef>
                <a:spcPts val="1600"/>
              </a:spcBef>
              <a:spcAft>
                <a:spcPts val="0"/>
              </a:spcAft>
              <a:buClr>
                <a:schemeClr val="lt1"/>
              </a:buClr>
              <a:buSzPts val="2799"/>
              <a:buNone/>
              <a:defRPr>
                <a:solidFill>
                  <a:schemeClr val="lt1"/>
                </a:solidFill>
              </a:defRPr>
            </a:lvl3pPr>
            <a:lvl4pPr indent="-228600" lvl="3" marL="1828800" algn="l">
              <a:lnSpc>
                <a:spcPct val="115000"/>
              </a:lnSpc>
              <a:spcBef>
                <a:spcPts val="1600"/>
              </a:spcBef>
              <a:spcAft>
                <a:spcPts val="0"/>
              </a:spcAft>
              <a:buClr>
                <a:schemeClr val="lt1"/>
              </a:buClr>
              <a:buSzPts val="2799"/>
              <a:buNone/>
              <a:defRPr>
                <a:solidFill>
                  <a:schemeClr val="lt1"/>
                </a:solidFill>
              </a:defRPr>
            </a:lvl4pPr>
            <a:lvl5pPr indent="-228600" lvl="4" marL="2286000" algn="l">
              <a:lnSpc>
                <a:spcPct val="115000"/>
              </a:lnSpc>
              <a:spcBef>
                <a:spcPts val="1600"/>
              </a:spcBef>
              <a:spcAft>
                <a:spcPts val="0"/>
              </a:spcAft>
              <a:buClr>
                <a:schemeClr val="lt1"/>
              </a:buClr>
              <a:buSzPts val="2799"/>
              <a:buNone/>
              <a:defRPr>
                <a:solidFill>
                  <a:schemeClr val="lt1"/>
                </a:solidFill>
              </a:defRPr>
            </a:lvl5pPr>
            <a:lvl6pPr indent="-228600" lvl="5" marL="2743200" algn="l">
              <a:lnSpc>
                <a:spcPct val="115000"/>
              </a:lnSpc>
              <a:spcBef>
                <a:spcPts val="1600"/>
              </a:spcBef>
              <a:spcAft>
                <a:spcPts val="0"/>
              </a:spcAft>
              <a:buClr>
                <a:schemeClr val="lt1"/>
              </a:buClr>
              <a:buSzPts val="2799"/>
              <a:buNone/>
              <a:defRPr>
                <a:solidFill>
                  <a:schemeClr val="lt1"/>
                </a:solidFill>
              </a:defRPr>
            </a:lvl6pPr>
            <a:lvl7pPr indent="-228600" lvl="6" marL="3200400" algn="l">
              <a:lnSpc>
                <a:spcPct val="115000"/>
              </a:lnSpc>
              <a:spcBef>
                <a:spcPts val="1600"/>
              </a:spcBef>
              <a:spcAft>
                <a:spcPts val="0"/>
              </a:spcAft>
              <a:buClr>
                <a:schemeClr val="lt1"/>
              </a:buClr>
              <a:buSzPts val="2799"/>
              <a:buNone/>
              <a:defRPr>
                <a:solidFill>
                  <a:schemeClr val="lt1"/>
                </a:solidFill>
              </a:defRPr>
            </a:lvl7pPr>
            <a:lvl8pPr indent="-228600" lvl="7" marL="3657600" algn="l">
              <a:lnSpc>
                <a:spcPct val="115000"/>
              </a:lnSpc>
              <a:spcBef>
                <a:spcPts val="1600"/>
              </a:spcBef>
              <a:spcAft>
                <a:spcPts val="0"/>
              </a:spcAft>
              <a:buClr>
                <a:schemeClr val="lt1"/>
              </a:buClr>
              <a:buSzPts val="2799"/>
              <a:buNone/>
              <a:defRPr>
                <a:solidFill>
                  <a:schemeClr val="lt1"/>
                </a:solidFill>
              </a:defRPr>
            </a:lvl8pPr>
            <a:lvl9pPr indent="-228600" lvl="8" marL="4114800" algn="l">
              <a:lnSpc>
                <a:spcPct val="115000"/>
              </a:lnSpc>
              <a:spcBef>
                <a:spcPts val="1600"/>
              </a:spcBef>
              <a:spcAft>
                <a:spcPts val="1600"/>
              </a:spcAft>
              <a:buClr>
                <a:schemeClr val="lt1"/>
              </a:buClr>
              <a:buSzPts val="2799"/>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4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9596"/>
              <a:buFont typeface="Calibri"/>
              <a:buNone/>
              <a:defRPr sz="9596">
                <a:latin typeface="Calibri"/>
                <a:ea typeface="Calibri"/>
                <a:cs typeface="Calibri"/>
                <a:sym typeface="Calibri"/>
              </a:defRPr>
            </a:lvl1pPr>
            <a:lvl2pPr lvl="1">
              <a:spcBef>
                <a:spcPts val="0"/>
              </a:spcBef>
              <a:spcAft>
                <a:spcPts val="0"/>
              </a:spcAft>
              <a:buSzPts val="9596"/>
              <a:buNone/>
              <a:defRPr sz="9596"/>
            </a:lvl2pPr>
            <a:lvl3pPr lvl="2">
              <a:spcBef>
                <a:spcPts val="0"/>
              </a:spcBef>
              <a:spcAft>
                <a:spcPts val="0"/>
              </a:spcAft>
              <a:buSzPts val="9596"/>
              <a:buNone/>
              <a:defRPr sz="9596"/>
            </a:lvl3pPr>
            <a:lvl4pPr lvl="3">
              <a:spcBef>
                <a:spcPts val="0"/>
              </a:spcBef>
              <a:spcAft>
                <a:spcPts val="0"/>
              </a:spcAft>
              <a:buSzPts val="9596"/>
              <a:buNone/>
              <a:defRPr sz="9596"/>
            </a:lvl4pPr>
            <a:lvl5pPr lvl="4">
              <a:spcBef>
                <a:spcPts val="0"/>
              </a:spcBef>
              <a:spcAft>
                <a:spcPts val="0"/>
              </a:spcAft>
              <a:buSzPts val="9596"/>
              <a:buNone/>
              <a:defRPr sz="9596"/>
            </a:lvl5pPr>
            <a:lvl6pPr lvl="5">
              <a:spcBef>
                <a:spcPts val="0"/>
              </a:spcBef>
              <a:spcAft>
                <a:spcPts val="0"/>
              </a:spcAft>
              <a:buSzPts val="9596"/>
              <a:buNone/>
              <a:defRPr sz="9596"/>
            </a:lvl6pPr>
            <a:lvl7pPr lvl="6">
              <a:spcBef>
                <a:spcPts val="0"/>
              </a:spcBef>
              <a:spcAft>
                <a:spcPts val="0"/>
              </a:spcAft>
              <a:buSzPts val="9596"/>
              <a:buNone/>
              <a:defRPr sz="9596"/>
            </a:lvl7pPr>
            <a:lvl8pPr lvl="7">
              <a:spcBef>
                <a:spcPts val="0"/>
              </a:spcBef>
              <a:spcAft>
                <a:spcPts val="0"/>
              </a:spcAft>
              <a:buSzPts val="9596"/>
              <a:buNone/>
              <a:defRPr sz="9596"/>
            </a:lvl8pPr>
            <a:lvl9pPr lvl="8">
              <a:spcBef>
                <a:spcPts val="0"/>
              </a:spcBef>
              <a:spcAft>
                <a:spcPts val="0"/>
              </a:spcAft>
              <a:buSzPts val="9596"/>
              <a:buNone/>
              <a:defRPr sz="9596"/>
            </a:lvl9pPr>
          </a:lstStyle>
          <a:p/>
        </p:txBody>
      </p:sp>
      <p:sp>
        <p:nvSpPr>
          <p:cNvPr id="45" name="Google Shape;45;p4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398"/>
              <a:buFont typeface="Calibri"/>
              <a:buNone/>
              <a:defRPr sz="4398">
                <a:solidFill>
                  <a:schemeClr val="lt1"/>
                </a:solidFill>
                <a:latin typeface="Calibri"/>
                <a:ea typeface="Calibri"/>
                <a:cs typeface="Calibri"/>
                <a:sym typeface="Calibri"/>
              </a:defRPr>
            </a:lvl1pPr>
            <a:lvl2pPr lvl="1" algn="l">
              <a:lnSpc>
                <a:spcPct val="100000"/>
              </a:lnSpc>
              <a:spcBef>
                <a:spcPts val="0"/>
              </a:spcBef>
              <a:spcAft>
                <a:spcPts val="0"/>
              </a:spcAft>
              <a:buClr>
                <a:schemeClr val="lt1"/>
              </a:buClr>
              <a:buSzPts val="4398"/>
              <a:buNone/>
              <a:defRPr sz="4398">
                <a:solidFill>
                  <a:schemeClr val="lt1"/>
                </a:solidFill>
              </a:defRPr>
            </a:lvl2pPr>
            <a:lvl3pPr lvl="2" algn="l">
              <a:lnSpc>
                <a:spcPct val="100000"/>
              </a:lnSpc>
              <a:spcBef>
                <a:spcPts val="0"/>
              </a:spcBef>
              <a:spcAft>
                <a:spcPts val="0"/>
              </a:spcAft>
              <a:buClr>
                <a:schemeClr val="lt1"/>
              </a:buClr>
              <a:buSzPts val="4398"/>
              <a:buNone/>
              <a:defRPr sz="4398">
                <a:solidFill>
                  <a:schemeClr val="lt1"/>
                </a:solidFill>
              </a:defRPr>
            </a:lvl3pPr>
            <a:lvl4pPr lvl="3" algn="l">
              <a:lnSpc>
                <a:spcPct val="100000"/>
              </a:lnSpc>
              <a:spcBef>
                <a:spcPts val="0"/>
              </a:spcBef>
              <a:spcAft>
                <a:spcPts val="0"/>
              </a:spcAft>
              <a:buClr>
                <a:schemeClr val="lt1"/>
              </a:buClr>
              <a:buSzPts val="4398"/>
              <a:buNone/>
              <a:defRPr sz="4398">
                <a:solidFill>
                  <a:schemeClr val="lt1"/>
                </a:solidFill>
              </a:defRPr>
            </a:lvl4pPr>
            <a:lvl5pPr lvl="4" algn="l">
              <a:lnSpc>
                <a:spcPct val="100000"/>
              </a:lnSpc>
              <a:spcBef>
                <a:spcPts val="0"/>
              </a:spcBef>
              <a:spcAft>
                <a:spcPts val="0"/>
              </a:spcAft>
              <a:buClr>
                <a:schemeClr val="lt1"/>
              </a:buClr>
              <a:buSzPts val="4398"/>
              <a:buNone/>
              <a:defRPr sz="4398">
                <a:solidFill>
                  <a:schemeClr val="lt1"/>
                </a:solidFill>
              </a:defRPr>
            </a:lvl5pPr>
            <a:lvl6pPr lvl="5" algn="l">
              <a:lnSpc>
                <a:spcPct val="100000"/>
              </a:lnSpc>
              <a:spcBef>
                <a:spcPts val="0"/>
              </a:spcBef>
              <a:spcAft>
                <a:spcPts val="0"/>
              </a:spcAft>
              <a:buClr>
                <a:schemeClr val="lt1"/>
              </a:buClr>
              <a:buSzPts val="4398"/>
              <a:buNone/>
              <a:defRPr sz="4398">
                <a:solidFill>
                  <a:schemeClr val="lt1"/>
                </a:solidFill>
              </a:defRPr>
            </a:lvl6pPr>
            <a:lvl7pPr lvl="6" algn="l">
              <a:lnSpc>
                <a:spcPct val="100000"/>
              </a:lnSpc>
              <a:spcBef>
                <a:spcPts val="0"/>
              </a:spcBef>
              <a:spcAft>
                <a:spcPts val="0"/>
              </a:spcAft>
              <a:buClr>
                <a:schemeClr val="lt1"/>
              </a:buClr>
              <a:buSzPts val="4398"/>
              <a:buNone/>
              <a:defRPr sz="4398">
                <a:solidFill>
                  <a:schemeClr val="lt1"/>
                </a:solidFill>
              </a:defRPr>
            </a:lvl7pPr>
            <a:lvl8pPr lvl="7" algn="l">
              <a:lnSpc>
                <a:spcPct val="100000"/>
              </a:lnSpc>
              <a:spcBef>
                <a:spcPts val="0"/>
              </a:spcBef>
              <a:spcAft>
                <a:spcPts val="0"/>
              </a:spcAft>
              <a:buClr>
                <a:schemeClr val="lt1"/>
              </a:buClr>
              <a:buSzPts val="4398"/>
              <a:buNone/>
              <a:defRPr sz="4398">
                <a:solidFill>
                  <a:schemeClr val="lt1"/>
                </a:solidFill>
              </a:defRPr>
            </a:lvl8pPr>
            <a:lvl9pPr lvl="8" algn="l">
              <a:lnSpc>
                <a:spcPct val="100000"/>
              </a:lnSpc>
              <a:spcBef>
                <a:spcPts val="0"/>
              </a:spcBef>
              <a:spcAft>
                <a:spcPts val="0"/>
              </a:spcAft>
              <a:buClr>
                <a:schemeClr val="lt1"/>
              </a:buClr>
              <a:buSzPts val="4398"/>
              <a:buNone/>
              <a:defRPr sz="4398">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1.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8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2799"/>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2799"/>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2799"/>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2799"/>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2799"/>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2799"/>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2799"/>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2799"/>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SzPts val="1999"/>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SzPts val="1999"/>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SzPts val="1999"/>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SzPts val="1999"/>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SzPts val="1999"/>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SzPts val="1999"/>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SzPts val="1999"/>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SzPts val="1999"/>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SzPts val="1999"/>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8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2799"/>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2799"/>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2799"/>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2799"/>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2799"/>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2799"/>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2799"/>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2799"/>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SzPts val="1999"/>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SzPts val="1999"/>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SzPts val="1999"/>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SzPts val="1999"/>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SzPts val="1999"/>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SzPts val="1999"/>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SzPts val="1999"/>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SzPts val="1999"/>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SzPts val="1999"/>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
          <p:cNvSpPr txBox="1"/>
          <p:nvPr>
            <p:ph type="ctrTitle"/>
          </p:nvPr>
        </p:nvSpPr>
        <p:spPr>
          <a:xfrm>
            <a:off x="780950" y="1007472"/>
            <a:ext cx="16436700" cy="4495800"/>
          </a:xfrm>
          <a:prstGeom prst="rect">
            <a:avLst/>
          </a:prstGeom>
          <a:noFill/>
          <a:ln>
            <a:noFill/>
          </a:ln>
        </p:spPr>
        <p:txBody>
          <a:bodyPr anchorCtr="0" anchor="b" bIns="182750" lIns="182750" spcFirstLastPara="1" rIns="182750" wrap="square" tIns="182750">
            <a:noAutofit/>
          </a:bodyPr>
          <a:lstStyle/>
          <a:p>
            <a:pPr indent="0" lvl="0" marL="0" rtl="0" algn="ctr">
              <a:lnSpc>
                <a:spcPct val="100000"/>
              </a:lnSpc>
              <a:spcBef>
                <a:spcPts val="0"/>
              </a:spcBef>
              <a:spcAft>
                <a:spcPts val="0"/>
              </a:spcAft>
              <a:buSzPts val="9500"/>
              <a:buNone/>
            </a:pPr>
            <a:r>
              <a:rPr lang="en"/>
              <a:t>APPROACHES TO COMPUTE INFRASTRUCTURE - EC2, VPC, AND LOAD BALANCING </a:t>
            </a:r>
            <a:endParaRPr/>
          </a:p>
        </p:txBody>
      </p:sp>
      <p:sp>
        <p:nvSpPr>
          <p:cNvPr id="145" name="Google Shape;145;p1"/>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rtl="0" algn="ctr">
              <a:lnSpc>
                <a:spcPct val="100000"/>
              </a:lnSpc>
              <a:spcBef>
                <a:spcPts val="0"/>
              </a:spcBef>
              <a:spcAft>
                <a:spcPts val="0"/>
              </a:spcAft>
              <a:buSzPts val="4300"/>
              <a:buNone/>
            </a:pPr>
            <a:r>
              <a:rPr lang="en"/>
              <a:t>Section 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49" name="Shape 149"/>
        <p:cNvGrpSpPr/>
        <p:nvPr/>
      </p:nvGrpSpPr>
      <p:grpSpPr>
        <a:xfrm>
          <a:off x="0" y="0"/>
          <a:ext cx="0" cy="0"/>
          <a:chOff x="0" y="0"/>
          <a:chExt cx="0" cy="0"/>
        </a:xfrm>
      </p:grpSpPr>
      <p:sp>
        <p:nvSpPr>
          <p:cNvPr id="150" name="Google Shape;150;p2"/>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rtl="0" algn="l">
              <a:lnSpc>
                <a:spcPct val="100000"/>
              </a:lnSpc>
              <a:spcBef>
                <a:spcPts val="0"/>
              </a:spcBef>
              <a:spcAft>
                <a:spcPts val="0"/>
              </a:spcAft>
              <a:buSzPts val="9500"/>
              <a:buFont typeface="Calibri"/>
              <a:buNone/>
            </a:pPr>
            <a:r>
              <a:rPr lang="en"/>
              <a:t>Exploring EC2 instances</a:t>
            </a:r>
            <a:endParaRPr/>
          </a:p>
        </p:txBody>
      </p:sp>
      <p:sp>
        <p:nvSpPr>
          <p:cNvPr id="151" name="Google Shape;15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4398"/>
              <a:buFont typeface="Calibri"/>
              <a:buNone/>
            </a:pPr>
            <a:r>
              <a:rPr lang="en"/>
              <a:t>Secure</a:t>
            </a:r>
            <a:r>
              <a:rPr lang="en"/>
              <a:t> </a:t>
            </a:r>
            <a:r>
              <a:rPr lang="en"/>
              <a:t>and Resizable Compute Capacity in the Cloud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g6cfb4d25d4_0_11"/>
          <p:cNvSpPr txBox="1"/>
          <p:nvPr>
            <p:ph type="title"/>
          </p:nvPr>
        </p:nvSpPr>
        <p:spPr>
          <a:xfrm>
            <a:off x="196674" y="32685"/>
            <a:ext cx="17645100" cy="1204800"/>
          </a:xfrm>
          <a:prstGeom prst="rect">
            <a:avLst/>
          </a:prstGeom>
          <a:noFill/>
          <a:ln>
            <a:noFill/>
          </a:ln>
        </p:spPr>
        <p:txBody>
          <a:bodyPr anchorCtr="0" anchor="ctr" bIns="182750" lIns="182750" spcFirstLastPara="1" rIns="182750" wrap="square" tIns="182750">
            <a:noAutofit/>
          </a:bodyPr>
          <a:lstStyle/>
          <a:p>
            <a:pPr indent="0" lvl="0" marL="0" rtl="0" algn="l">
              <a:lnSpc>
                <a:spcPct val="100000"/>
              </a:lnSpc>
              <a:spcBef>
                <a:spcPts val="0"/>
              </a:spcBef>
              <a:spcAft>
                <a:spcPts val="0"/>
              </a:spcAft>
              <a:buSzPts val="4398"/>
              <a:buNone/>
            </a:pPr>
            <a:r>
              <a:rPr lang="en" sz="4398"/>
              <a:t>What is Amazon EC2?</a:t>
            </a:r>
            <a:endParaRPr/>
          </a:p>
        </p:txBody>
      </p:sp>
      <p:sp>
        <p:nvSpPr>
          <p:cNvPr id="157" name="Google Shape;157;g6cfb4d25d4_0_11"/>
          <p:cNvSpPr txBox="1"/>
          <p:nvPr>
            <p:ph idx="4294967295" type="body"/>
          </p:nvPr>
        </p:nvSpPr>
        <p:spPr>
          <a:xfrm>
            <a:off x="417575" y="1776128"/>
            <a:ext cx="17373600" cy="914400"/>
          </a:xfrm>
          <a:prstGeom prst="rect">
            <a:avLst/>
          </a:prstGeom>
          <a:noFill/>
          <a:ln>
            <a:noFill/>
          </a:ln>
        </p:spPr>
        <p:txBody>
          <a:bodyPr anchorCtr="0" anchor="t" bIns="182750" lIns="182750" spcFirstLastPara="1" rIns="182750" wrap="square" tIns="182750">
            <a:noAutofit/>
          </a:bodyPr>
          <a:lstStyle/>
          <a:p>
            <a:pPr indent="-710879" lvl="0" marL="913988" rtl="0" algn="l">
              <a:lnSpc>
                <a:spcPct val="115000"/>
              </a:lnSpc>
              <a:spcBef>
                <a:spcPts val="0"/>
              </a:spcBef>
              <a:spcAft>
                <a:spcPts val="0"/>
              </a:spcAft>
              <a:buClr>
                <a:srgbClr val="434343"/>
              </a:buClr>
              <a:buSzPts val="3998"/>
              <a:buChar char="●"/>
            </a:pPr>
            <a:r>
              <a:rPr lang="en" sz="3998">
                <a:solidFill>
                  <a:srgbClr val="434343"/>
                </a:solidFill>
              </a:rPr>
              <a:t>A web service that provides secure, resizable compute capacity in the cloud</a:t>
            </a:r>
            <a:endParaRPr/>
          </a:p>
        </p:txBody>
      </p:sp>
      <p:sp>
        <p:nvSpPr>
          <p:cNvPr id="158" name="Google Shape;158;g6cfb4d25d4_0_11"/>
          <p:cNvSpPr txBox="1"/>
          <p:nvPr>
            <p:ph idx="4294967295" type="body"/>
          </p:nvPr>
        </p:nvSpPr>
        <p:spPr>
          <a:xfrm>
            <a:off x="1014400" y="2690528"/>
            <a:ext cx="17373600" cy="914400"/>
          </a:xfrm>
          <a:prstGeom prst="rect">
            <a:avLst/>
          </a:prstGeom>
          <a:noFill/>
          <a:ln>
            <a:noFill/>
          </a:ln>
        </p:spPr>
        <p:txBody>
          <a:bodyPr anchorCtr="0" anchor="t" bIns="182750" lIns="182750" spcFirstLastPara="1" rIns="182750" wrap="square" tIns="182750">
            <a:noAutofit/>
          </a:bodyPr>
          <a:lstStyle/>
          <a:p>
            <a:pPr indent="-685606" lvl="0" marL="913988" rtl="0" algn="l">
              <a:lnSpc>
                <a:spcPct val="115000"/>
              </a:lnSpc>
              <a:spcBef>
                <a:spcPts val="0"/>
              </a:spcBef>
              <a:spcAft>
                <a:spcPts val="0"/>
              </a:spcAft>
              <a:buClr>
                <a:srgbClr val="434343"/>
              </a:buClr>
              <a:buSzPts val="3600"/>
              <a:buChar char="●"/>
            </a:pPr>
            <a:r>
              <a:rPr lang="en" sz="3600">
                <a:solidFill>
                  <a:srgbClr val="434343"/>
                </a:solidFill>
              </a:rPr>
              <a:t>Allows you to obtain and configure capacity with minimal friction</a:t>
            </a:r>
            <a:endParaRPr sz="3600">
              <a:solidFill>
                <a:srgbClr val="434343"/>
              </a:solidFill>
            </a:endParaRPr>
          </a:p>
        </p:txBody>
      </p:sp>
      <p:sp>
        <p:nvSpPr>
          <p:cNvPr id="159" name="Google Shape;159;g6cfb4d25d4_0_11"/>
          <p:cNvSpPr txBox="1"/>
          <p:nvPr>
            <p:ph idx="4294967295" type="body"/>
          </p:nvPr>
        </p:nvSpPr>
        <p:spPr>
          <a:xfrm>
            <a:off x="1014400" y="3531865"/>
            <a:ext cx="17373600" cy="914400"/>
          </a:xfrm>
          <a:prstGeom prst="rect">
            <a:avLst/>
          </a:prstGeom>
          <a:noFill/>
          <a:ln>
            <a:noFill/>
          </a:ln>
        </p:spPr>
        <p:txBody>
          <a:bodyPr anchorCtr="0" anchor="t" bIns="182750" lIns="182750" spcFirstLastPara="1" rIns="182750" wrap="square" tIns="182750">
            <a:noAutofit/>
          </a:bodyPr>
          <a:lstStyle/>
          <a:p>
            <a:pPr indent="-685606" lvl="0" marL="913988" rtl="0" algn="l">
              <a:lnSpc>
                <a:spcPct val="115000"/>
              </a:lnSpc>
              <a:spcBef>
                <a:spcPts val="0"/>
              </a:spcBef>
              <a:spcAft>
                <a:spcPts val="0"/>
              </a:spcAft>
              <a:buClr>
                <a:srgbClr val="434343"/>
              </a:buClr>
              <a:buSzPts val="3600"/>
              <a:buChar char="●"/>
            </a:pPr>
            <a:r>
              <a:rPr lang="en" sz="3600">
                <a:solidFill>
                  <a:srgbClr val="434343"/>
                </a:solidFill>
              </a:rPr>
              <a:t>Provides complete control of computing resources</a:t>
            </a:r>
            <a:endParaRPr sz="3600">
              <a:solidFill>
                <a:srgbClr val="434343"/>
              </a:solidFill>
            </a:endParaRPr>
          </a:p>
        </p:txBody>
      </p:sp>
      <p:sp>
        <p:nvSpPr>
          <p:cNvPr id="160" name="Google Shape;160;g6cfb4d25d4_0_11"/>
          <p:cNvSpPr txBox="1"/>
          <p:nvPr>
            <p:ph idx="4294967295" type="body"/>
          </p:nvPr>
        </p:nvSpPr>
        <p:spPr>
          <a:xfrm>
            <a:off x="1014400" y="4373203"/>
            <a:ext cx="17373600" cy="914400"/>
          </a:xfrm>
          <a:prstGeom prst="rect">
            <a:avLst/>
          </a:prstGeom>
          <a:noFill/>
          <a:ln>
            <a:noFill/>
          </a:ln>
        </p:spPr>
        <p:txBody>
          <a:bodyPr anchorCtr="0" anchor="t" bIns="182750" lIns="182750" spcFirstLastPara="1" rIns="182750" wrap="square" tIns="182750">
            <a:noAutofit/>
          </a:bodyPr>
          <a:lstStyle/>
          <a:p>
            <a:pPr indent="-685606" lvl="0" marL="913988" rtl="0" algn="l">
              <a:lnSpc>
                <a:spcPct val="115000"/>
              </a:lnSpc>
              <a:spcBef>
                <a:spcPts val="0"/>
              </a:spcBef>
              <a:spcAft>
                <a:spcPts val="0"/>
              </a:spcAft>
              <a:buClr>
                <a:srgbClr val="434343"/>
              </a:buClr>
              <a:buSzPts val="3600"/>
              <a:buChar char="●"/>
            </a:pPr>
            <a:r>
              <a:rPr lang="en" sz="3600">
                <a:solidFill>
                  <a:srgbClr val="434343"/>
                </a:solidFill>
              </a:rPr>
              <a:t>Run on Amazon’s proven computing environment</a:t>
            </a:r>
            <a:endParaRPr sz="3600">
              <a:solidFill>
                <a:srgbClr val="434343"/>
              </a:solidFill>
            </a:endParaRPr>
          </a:p>
        </p:txBody>
      </p:sp>
      <p:pic>
        <p:nvPicPr>
          <p:cNvPr id="161" name="Google Shape;161;g6cfb4d25d4_0_11"/>
          <p:cNvPicPr preferRelativeResize="0"/>
          <p:nvPr/>
        </p:nvPicPr>
        <p:blipFill>
          <a:blip r:embed="rId3">
            <a:alphaModFix/>
          </a:blip>
          <a:stretch>
            <a:fillRect/>
          </a:stretch>
        </p:blipFill>
        <p:spPr>
          <a:xfrm>
            <a:off x="11664325" y="2503173"/>
            <a:ext cx="3886200" cy="2971800"/>
          </a:xfrm>
          <a:prstGeom prst="rect">
            <a:avLst/>
          </a:prstGeom>
          <a:noFill/>
          <a:ln>
            <a:noFill/>
          </a:ln>
        </p:spPr>
      </p:pic>
      <p:pic>
        <p:nvPicPr>
          <p:cNvPr id="162" name="Google Shape;162;g6cfb4d25d4_0_11"/>
          <p:cNvPicPr preferRelativeResize="0"/>
          <p:nvPr/>
        </p:nvPicPr>
        <p:blipFill>
          <a:blip r:embed="rId4">
            <a:alphaModFix/>
          </a:blip>
          <a:stretch>
            <a:fillRect/>
          </a:stretch>
        </p:blipFill>
        <p:spPr>
          <a:xfrm>
            <a:off x="7758100" y="3531873"/>
            <a:ext cx="3886200" cy="2971800"/>
          </a:xfrm>
          <a:prstGeom prst="rect">
            <a:avLst/>
          </a:prstGeom>
          <a:noFill/>
          <a:ln>
            <a:noFill/>
          </a:ln>
        </p:spPr>
      </p:pic>
      <p:pic>
        <p:nvPicPr>
          <p:cNvPr id="163" name="Google Shape;163;g6cfb4d25d4_0_11"/>
          <p:cNvPicPr preferRelativeResize="0"/>
          <p:nvPr/>
        </p:nvPicPr>
        <p:blipFill>
          <a:blip r:embed="rId5">
            <a:alphaModFix/>
          </a:blip>
          <a:stretch>
            <a:fillRect/>
          </a:stretch>
        </p:blipFill>
        <p:spPr>
          <a:xfrm>
            <a:off x="3871900" y="4373198"/>
            <a:ext cx="3886200" cy="2971800"/>
          </a:xfrm>
          <a:prstGeom prst="rect">
            <a:avLst/>
          </a:prstGeom>
          <a:noFill/>
          <a:ln>
            <a:noFill/>
          </a:ln>
        </p:spPr>
      </p:pic>
      <p:pic>
        <p:nvPicPr>
          <p:cNvPr id="164" name="Google Shape;164;g6cfb4d25d4_0_11"/>
          <p:cNvPicPr preferRelativeResize="0"/>
          <p:nvPr/>
        </p:nvPicPr>
        <p:blipFill>
          <a:blip r:embed="rId6">
            <a:alphaModFix/>
          </a:blip>
          <a:stretch>
            <a:fillRect/>
          </a:stretch>
        </p:blipFill>
        <p:spPr>
          <a:xfrm>
            <a:off x="1856200" y="5287623"/>
            <a:ext cx="3886200" cy="2971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xit" presetID="1" presetSubtype="0">
                                  <p:stCondLst>
                                    <p:cond delay="0"/>
                                  </p:stCondLst>
                                  <p:childTnLst>
                                    <p:set>
                                      <p:cBhvr>
                                        <p:cTn dur="1" fill="hold">
                                          <p:stCondLst>
                                            <p:cond delay="100"/>
                                          </p:stCondLst>
                                        </p:cTn>
                                        <p:tgtEl>
                                          <p:spTgt spid="1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xit" presetID="1" presetSubtype="0">
                                  <p:stCondLst>
                                    <p:cond delay="0"/>
                                  </p:stCondLst>
                                  <p:childTnLst>
                                    <p:set>
                                      <p:cBhvr>
                                        <p:cTn dur="1" fill="hold">
                                          <p:stCondLst>
                                            <p:cond delay="100"/>
                                          </p:stCondLst>
                                        </p:cTn>
                                        <p:tgtEl>
                                          <p:spTgt spid="1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xit" presetID="1" presetSubtype="0">
                                  <p:stCondLst>
                                    <p:cond delay="0"/>
                                  </p:stCondLst>
                                  <p:childTnLst>
                                    <p:set>
                                      <p:cBhvr>
                                        <p:cTn dur="1" fill="hold">
                                          <p:stCondLst>
                                            <p:cond delay="100"/>
                                          </p:stCondLst>
                                        </p:cTn>
                                        <p:tgtEl>
                                          <p:spTgt spid="16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grpSp>
        <p:nvGrpSpPr>
          <p:cNvPr id="169" name="Google Shape;169;g6cfb4d25d4_0_37"/>
          <p:cNvGrpSpPr/>
          <p:nvPr/>
        </p:nvGrpSpPr>
        <p:grpSpPr>
          <a:xfrm>
            <a:off x="196652" y="1489289"/>
            <a:ext cx="17596903" cy="8288807"/>
            <a:chOff x="1306500" y="1489350"/>
            <a:chExt cx="11598275" cy="7758150"/>
          </a:xfrm>
        </p:grpSpPr>
        <p:sp>
          <p:nvSpPr>
            <p:cNvPr id="170" name="Google Shape;170;g6cfb4d25d4_0_37"/>
            <p:cNvSpPr/>
            <p:nvPr/>
          </p:nvSpPr>
          <p:spPr>
            <a:xfrm>
              <a:off x="2489075" y="2992800"/>
              <a:ext cx="10415700" cy="6254700"/>
            </a:xfrm>
            <a:prstGeom prst="roundRect">
              <a:avLst>
                <a:gd fmla="val 16667" name="adj"/>
              </a:avLst>
            </a:prstGeom>
            <a:noFill/>
            <a:ln cap="flat" cmpd="sng" w="38100">
              <a:solidFill>
                <a:srgbClr val="F370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g6cfb4d25d4_0_37"/>
            <p:cNvPicPr preferRelativeResize="0"/>
            <p:nvPr/>
          </p:nvPicPr>
          <p:blipFill>
            <a:blip r:embed="rId3">
              <a:alphaModFix/>
            </a:blip>
            <a:stretch>
              <a:fillRect/>
            </a:stretch>
          </p:blipFill>
          <p:spPr>
            <a:xfrm>
              <a:off x="1306500" y="1489350"/>
              <a:ext cx="3222075" cy="3222100"/>
            </a:xfrm>
            <a:prstGeom prst="rect">
              <a:avLst/>
            </a:prstGeom>
            <a:noFill/>
            <a:ln>
              <a:noFill/>
            </a:ln>
          </p:spPr>
        </p:pic>
      </p:grpSp>
      <p:sp>
        <p:nvSpPr>
          <p:cNvPr id="172" name="Google Shape;172;g6cfb4d25d4_0_37"/>
          <p:cNvSpPr txBox="1"/>
          <p:nvPr>
            <p:ph type="title"/>
          </p:nvPr>
        </p:nvSpPr>
        <p:spPr>
          <a:xfrm>
            <a:off x="196674" y="32685"/>
            <a:ext cx="17645100" cy="1204800"/>
          </a:xfrm>
          <a:prstGeom prst="rect">
            <a:avLst/>
          </a:prstGeom>
          <a:noFill/>
          <a:ln>
            <a:noFill/>
          </a:ln>
        </p:spPr>
        <p:txBody>
          <a:bodyPr anchorCtr="0" anchor="ctr" bIns="182750" lIns="182750" spcFirstLastPara="1" rIns="182750" wrap="square" tIns="182750">
            <a:noAutofit/>
          </a:bodyPr>
          <a:lstStyle/>
          <a:p>
            <a:pPr indent="0" lvl="0" marL="0" rtl="0" algn="l">
              <a:lnSpc>
                <a:spcPct val="100000"/>
              </a:lnSpc>
              <a:spcBef>
                <a:spcPts val="0"/>
              </a:spcBef>
              <a:spcAft>
                <a:spcPts val="0"/>
              </a:spcAft>
              <a:buSzPts val="4398"/>
              <a:buNone/>
            </a:pPr>
            <a:r>
              <a:rPr lang="en" sz="4398"/>
              <a:t>EC2 Ecosystem</a:t>
            </a:r>
            <a:endParaRPr/>
          </a:p>
        </p:txBody>
      </p:sp>
      <p:sp>
        <p:nvSpPr>
          <p:cNvPr id="173" name="Google Shape;173;g6cfb4d25d4_0_37"/>
          <p:cNvSpPr txBox="1"/>
          <p:nvPr>
            <p:ph idx="4294967295" type="body"/>
          </p:nvPr>
        </p:nvSpPr>
        <p:spPr>
          <a:xfrm>
            <a:off x="417575" y="1776128"/>
            <a:ext cx="17373600" cy="914400"/>
          </a:xfrm>
          <a:prstGeom prst="rect">
            <a:avLst/>
          </a:prstGeom>
          <a:noFill/>
          <a:ln>
            <a:noFill/>
          </a:ln>
        </p:spPr>
        <p:txBody>
          <a:bodyPr anchorCtr="0" anchor="t" bIns="182750" lIns="182750" spcFirstLastPara="1" rIns="182750" wrap="square" tIns="182750">
            <a:noAutofit/>
          </a:bodyPr>
          <a:lstStyle/>
          <a:p>
            <a:pPr indent="-710879" lvl="0" marL="913988" rtl="0" algn="l">
              <a:lnSpc>
                <a:spcPct val="115000"/>
              </a:lnSpc>
              <a:spcBef>
                <a:spcPts val="0"/>
              </a:spcBef>
              <a:spcAft>
                <a:spcPts val="0"/>
              </a:spcAft>
              <a:buClr>
                <a:srgbClr val="434343"/>
              </a:buClr>
              <a:buSzPts val="3998"/>
              <a:buChar char="●"/>
            </a:pPr>
            <a:r>
              <a:rPr lang="en" sz="3998">
                <a:solidFill>
                  <a:srgbClr val="434343"/>
                </a:solidFill>
              </a:rPr>
              <a:t>EC2 runs within the AWS global infrastructure</a:t>
            </a:r>
            <a:endParaRPr/>
          </a:p>
        </p:txBody>
      </p:sp>
      <p:pic>
        <p:nvPicPr>
          <p:cNvPr id="174" name="Google Shape;174;g6cfb4d25d4_0_37"/>
          <p:cNvPicPr preferRelativeResize="0"/>
          <p:nvPr/>
        </p:nvPicPr>
        <p:blipFill>
          <a:blip r:embed="rId4">
            <a:alphaModFix/>
          </a:blip>
          <a:stretch>
            <a:fillRect/>
          </a:stretch>
        </p:blipFill>
        <p:spPr>
          <a:xfrm>
            <a:off x="2270675" y="4265250"/>
            <a:ext cx="7463350" cy="4876150"/>
          </a:xfrm>
          <a:prstGeom prst="rect">
            <a:avLst/>
          </a:prstGeom>
          <a:noFill/>
          <a:ln>
            <a:noFill/>
          </a:ln>
        </p:spPr>
      </p:pic>
      <p:pic>
        <p:nvPicPr>
          <p:cNvPr id="175" name="Google Shape;175;g6cfb4d25d4_0_37"/>
          <p:cNvPicPr preferRelativeResize="0"/>
          <p:nvPr/>
        </p:nvPicPr>
        <p:blipFill>
          <a:blip r:embed="rId5">
            <a:alphaModFix/>
          </a:blip>
          <a:stretch>
            <a:fillRect/>
          </a:stretch>
        </p:blipFill>
        <p:spPr>
          <a:xfrm>
            <a:off x="2863525" y="4857900"/>
            <a:ext cx="2855400" cy="2831250"/>
          </a:xfrm>
          <a:prstGeom prst="rect">
            <a:avLst/>
          </a:prstGeom>
          <a:noFill/>
          <a:ln>
            <a:noFill/>
          </a:ln>
        </p:spPr>
      </p:pic>
      <p:pic>
        <p:nvPicPr>
          <p:cNvPr id="176" name="Google Shape;176;g6cfb4d25d4_0_37"/>
          <p:cNvPicPr preferRelativeResize="0"/>
          <p:nvPr/>
        </p:nvPicPr>
        <p:blipFill>
          <a:blip r:embed="rId4">
            <a:alphaModFix/>
          </a:blip>
          <a:stretch>
            <a:fillRect/>
          </a:stretch>
        </p:blipFill>
        <p:spPr>
          <a:xfrm>
            <a:off x="10082875" y="4265250"/>
            <a:ext cx="7463350" cy="4876150"/>
          </a:xfrm>
          <a:prstGeom prst="rect">
            <a:avLst/>
          </a:prstGeom>
          <a:noFill/>
          <a:ln>
            <a:noFill/>
          </a:ln>
        </p:spPr>
      </p:pic>
      <p:pic>
        <p:nvPicPr>
          <p:cNvPr id="177" name="Google Shape;177;g6cfb4d25d4_0_37"/>
          <p:cNvPicPr preferRelativeResize="0"/>
          <p:nvPr/>
        </p:nvPicPr>
        <p:blipFill>
          <a:blip r:embed="rId5">
            <a:alphaModFix/>
          </a:blip>
          <a:stretch>
            <a:fillRect/>
          </a:stretch>
        </p:blipFill>
        <p:spPr>
          <a:xfrm>
            <a:off x="6112450" y="4857900"/>
            <a:ext cx="2855400" cy="2831250"/>
          </a:xfrm>
          <a:prstGeom prst="rect">
            <a:avLst/>
          </a:prstGeom>
          <a:noFill/>
          <a:ln>
            <a:noFill/>
          </a:ln>
        </p:spPr>
      </p:pic>
      <p:pic>
        <p:nvPicPr>
          <p:cNvPr id="178" name="Google Shape;178;g6cfb4d25d4_0_37"/>
          <p:cNvPicPr preferRelativeResize="0"/>
          <p:nvPr/>
        </p:nvPicPr>
        <p:blipFill>
          <a:blip r:embed="rId5">
            <a:alphaModFix/>
          </a:blip>
          <a:stretch>
            <a:fillRect/>
          </a:stretch>
        </p:blipFill>
        <p:spPr>
          <a:xfrm>
            <a:off x="10762388" y="4857900"/>
            <a:ext cx="2855400" cy="2831250"/>
          </a:xfrm>
          <a:prstGeom prst="rect">
            <a:avLst/>
          </a:prstGeom>
          <a:noFill/>
          <a:ln>
            <a:noFill/>
          </a:ln>
        </p:spPr>
      </p:pic>
      <p:pic>
        <p:nvPicPr>
          <p:cNvPr id="179" name="Google Shape;179;g6cfb4d25d4_0_37"/>
          <p:cNvPicPr preferRelativeResize="0"/>
          <p:nvPr/>
        </p:nvPicPr>
        <p:blipFill>
          <a:blip r:embed="rId5">
            <a:alphaModFix/>
          </a:blip>
          <a:stretch>
            <a:fillRect/>
          </a:stretch>
        </p:blipFill>
        <p:spPr>
          <a:xfrm>
            <a:off x="14011313" y="4857900"/>
            <a:ext cx="2855400" cy="2831250"/>
          </a:xfrm>
          <a:prstGeom prst="rect">
            <a:avLst/>
          </a:prstGeom>
          <a:noFill/>
          <a:ln>
            <a:noFill/>
          </a:ln>
        </p:spPr>
      </p:pic>
      <p:grpSp>
        <p:nvGrpSpPr>
          <p:cNvPr id="180" name="Google Shape;180;g6cfb4d25d4_0_37"/>
          <p:cNvGrpSpPr/>
          <p:nvPr/>
        </p:nvGrpSpPr>
        <p:grpSpPr>
          <a:xfrm>
            <a:off x="3220900" y="5317111"/>
            <a:ext cx="5355951" cy="1928064"/>
            <a:chOff x="3220900" y="5317111"/>
            <a:chExt cx="5355951" cy="1928064"/>
          </a:xfrm>
        </p:grpSpPr>
        <p:pic>
          <p:nvPicPr>
            <p:cNvPr id="181" name="Google Shape;181;g6cfb4d25d4_0_37"/>
            <p:cNvPicPr preferRelativeResize="0"/>
            <p:nvPr/>
          </p:nvPicPr>
          <p:blipFill>
            <a:blip r:embed="rId6">
              <a:alphaModFix/>
            </a:blip>
            <a:stretch>
              <a:fillRect/>
            </a:stretch>
          </p:blipFill>
          <p:spPr>
            <a:xfrm>
              <a:off x="3220900" y="5317111"/>
              <a:ext cx="5355951" cy="1912825"/>
            </a:xfrm>
            <a:prstGeom prst="rect">
              <a:avLst/>
            </a:prstGeom>
            <a:noFill/>
            <a:ln>
              <a:noFill/>
            </a:ln>
          </p:spPr>
        </p:pic>
        <p:cxnSp>
          <p:nvCxnSpPr>
            <p:cNvPr id="182" name="Google Shape;182;g6cfb4d25d4_0_37"/>
            <p:cNvCxnSpPr/>
            <p:nvPr/>
          </p:nvCxnSpPr>
          <p:spPr>
            <a:xfrm>
              <a:off x="5555950" y="5392975"/>
              <a:ext cx="1500" cy="1852200"/>
            </a:xfrm>
            <a:prstGeom prst="straightConnector1">
              <a:avLst/>
            </a:prstGeom>
            <a:noFill/>
            <a:ln cap="flat" cmpd="sng" w="9525">
              <a:solidFill>
                <a:schemeClr val="dk2"/>
              </a:solidFill>
              <a:prstDash val="dot"/>
              <a:round/>
              <a:headEnd len="med" w="med" type="none"/>
              <a:tailEnd len="med" w="med" type="none"/>
            </a:ln>
          </p:spPr>
        </p:cxnSp>
        <p:cxnSp>
          <p:nvCxnSpPr>
            <p:cNvPr id="183" name="Google Shape;183;g6cfb4d25d4_0_37"/>
            <p:cNvCxnSpPr/>
            <p:nvPr/>
          </p:nvCxnSpPr>
          <p:spPr>
            <a:xfrm flipH="1">
              <a:off x="6207675" y="5392975"/>
              <a:ext cx="15000" cy="1792800"/>
            </a:xfrm>
            <a:prstGeom prst="straightConnector1">
              <a:avLst/>
            </a:prstGeom>
            <a:noFill/>
            <a:ln cap="flat" cmpd="sng" w="9525">
              <a:solidFill>
                <a:schemeClr val="dk2"/>
              </a:solidFill>
              <a:prstDash val="dot"/>
              <a:round/>
              <a:headEnd len="med" w="med" type="none"/>
              <a:tailEnd len="med" w="med" type="none"/>
            </a:ln>
          </p:spPr>
        </p:cxnSp>
      </p:grpSp>
      <p:grpSp>
        <p:nvGrpSpPr>
          <p:cNvPr id="184" name="Google Shape;184;g6cfb4d25d4_0_37"/>
          <p:cNvGrpSpPr/>
          <p:nvPr/>
        </p:nvGrpSpPr>
        <p:grpSpPr>
          <a:xfrm>
            <a:off x="11136575" y="5380611"/>
            <a:ext cx="5355951" cy="1912825"/>
            <a:chOff x="11136575" y="5380611"/>
            <a:chExt cx="5355951" cy="1912825"/>
          </a:xfrm>
        </p:grpSpPr>
        <p:pic>
          <p:nvPicPr>
            <p:cNvPr id="185" name="Google Shape;185;g6cfb4d25d4_0_37"/>
            <p:cNvPicPr preferRelativeResize="0"/>
            <p:nvPr/>
          </p:nvPicPr>
          <p:blipFill>
            <a:blip r:embed="rId6">
              <a:alphaModFix/>
            </a:blip>
            <a:stretch>
              <a:fillRect/>
            </a:stretch>
          </p:blipFill>
          <p:spPr>
            <a:xfrm>
              <a:off x="11136575" y="5380611"/>
              <a:ext cx="5355951" cy="1912825"/>
            </a:xfrm>
            <a:prstGeom prst="rect">
              <a:avLst/>
            </a:prstGeom>
            <a:noFill/>
            <a:ln>
              <a:noFill/>
            </a:ln>
          </p:spPr>
        </p:pic>
        <p:cxnSp>
          <p:nvCxnSpPr>
            <p:cNvPr id="186" name="Google Shape;186;g6cfb4d25d4_0_37"/>
            <p:cNvCxnSpPr/>
            <p:nvPr/>
          </p:nvCxnSpPr>
          <p:spPr>
            <a:xfrm>
              <a:off x="13452825" y="5422625"/>
              <a:ext cx="0" cy="1837200"/>
            </a:xfrm>
            <a:prstGeom prst="straightConnector1">
              <a:avLst/>
            </a:prstGeom>
            <a:noFill/>
            <a:ln cap="flat" cmpd="sng" w="9525">
              <a:solidFill>
                <a:schemeClr val="dk2"/>
              </a:solidFill>
              <a:prstDash val="dot"/>
              <a:round/>
              <a:headEnd len="med" w="med" type="none"/>
              <a:tailEnd len="med" w="med" type="none"/>
            </a:ln>
          </p:spPr>
        </p:cxnSp>
        <p:cxnSp>
          <p:nvCxnSpPr>
            <p:cNvPr id="187" name="Google Shape;187;g6cfb4d25d4_0_37"/>
            <p:cNvCxnSpPr/>
            <p:nvPr/>
          </p:nvCxnSpPr>
          <p:spPr>
            <a:xfrm>
              <a:off x="14119525" y="5418400"/>
              <a:ext cx="0" cy="1837200"/>
            </a:xfrm>
            <a:prstGeom prst="straightConnector1">
              <a:avLst/>
            </a:prstGeom>
            <a:noFill/>
            <a:ln cap="flat" cmpd="sng" w="9525">
              <a:solidFill>
                <a:schemeClr val="dk2"/>
              </a:solidFill>
              <a:prstDash val="dot"/>
              <a:round/>
              <a:headEnd len="med" w="med" type="none"/>
              <a:tailEnd len="med" w="med" type="none"/>
            </a:ln>
          </p:spPr>
        </p:cxnSp>
      </p:grpSp>
      <p:pic>
        <p:nvPicPr>
          <p:cNvPr id="188" name="Google Shape;188;g6cfb4d25d4_0_37"/>
          <p:cNvPicPr preferRelativeResize="0"/>
          <p:nvPr/>
        </p:nvPicPr>
        <p:blipFill>
          <a:blip r:embed="rId7">
            <a:alphaModFix/>
          </a:blip>
          <a:stretch>
            <a:fillRect/>
          </a:stretch>
        </p:blipFill>
        <p:spPr>
          <a:xfrm>
            <a:off x="3865525" y="5640613"/>
            <a:ext cx="1066800" cy="1104900"/>
          </a:xfrm>
          <a:prstGeom prst="rect">
            <a:avLst/>
          </a:prstGeom>
          <a:noFill/>
          <a:ln>
            <a:noFill/>
          </a:ln>
        </p:spPr>
      </p:pic>
      <p:pic>
        <p:nvPicPr>
          <p:cNvPr id="189" name="Google Shape;189;g6cfb4d25d4_0_37"/>
          <p:cNvPicPr preferRelativeResize="0"/>
          <p:nvPr/>
        </p:nvPicPr>
        <p:blipFill>
          <a:blip r:embed="rId7">
            <a:alphaModFix/>
          </a:blip>
          <a:stretch>
            <a:fillRect/>
          </a:stretch>
        </p:blipFill>
        <p:spPr>
          <a:xfrm>
            <a:off x="11656688" y="5784550"/>
            <a:ext cx="1066800" cy="1104900"/>
          </a:xfrm>
          <a:prstGeom prst="rect">
            <a:avLst/>
          </a:prstGeom>
          <a:noFill/>
          <a:ln>
            <a:noFill/>
          </a:ln>
        </p:spPr>
      </p:pic>
      <p:pic>
        <p:nvPicPr>
          <p:cNvPr id="190" name="Google Shape;190;g6cfb4d25d4_0_37"/>
          <p:cNvPicPr preferRelativeResize="0"/>
          <p:nvPr/>
        </p:nvPicPr>
        <p:blipFill>
          <a:blip r:embed="rId7">
            <a:alphaModFix/>
          </a:blip>
          <a:stretch>
            <a:fillRect/>
          </a:stretch>
        </p:blipFill>
        <p:spPr>
          <a:xfrm>
            <a:off x="7006750" y="5721063"/>
            <a:ext cx="1066800" cy="1104900"/>
          </a:xfrm>
          <a:prstGeom prst="rect">
            <a:avLst/>
          </a:prstGeom>
          <a:noFill/>
          <a:ln>
            <a:noFill/>
          </a:ln>
        </p:spPr>
      </p:pic>
      <p:pic>
        <p:nvPicPr>
          <p:cNvPr id="191" name="Google Shape;191;g6cfb4d25d4_0_37"/>
          <p:cNvPicPr preferRelativeResize="0"/>
          <p:nvPr/>
        </p:nvPicPr>
        <p:blipFill>
          <a:blip r:embed="rId7">
            <a:alphaModFix/>
          </a:blip>
          <a:stretch>
            <a:fillRect/>
          </a:stretch>
        </p:blipFill>
        <p:spPr>
          <a:xfrm>
            <a:off x="14905613" y="5843838"/>
            <a:ext cx="1066800" cy="1104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4"/>
          <p:cNvSpPr txBox="1"/>
          <p:nvPr>
            <p:ph type="title"/>
          </p:nvPr>
        </p:nvSpPr>
        <p:spPr>
          <a:xfrm>
            <a:off x="196674" y="32685"/>
            <a:ext cx="17645027" cy="1204842"/>
          </a:xfrm>
          <a:prstGeom prst="rect">
            <a:avLst/>
          </a:prstGeom>
          <a:noFill/>
          <a:ln>
            <a:noFill/>
          </a:ln>
        </p:spPr>
        <p:txBody>
          <a:bodyPr anchorCtr="0" anchor="ctr" bIns="182750" lIns="182750" spcFirstLastPara="1" rIns="182750" wrap="square" tIns="182750">
            <a:noAutofit/>
          </a:bodyPr>
          <a:lstStyle/>
          <a:p>
            <a:pPr indent="0" lvl="0" marL="0" rtl="0" algn="l">
              <a:lnSpc>
                <a:spcPct val="100000"/>
              </a:lnSpc>
              <a:spcBef>
                <a:spcPts val="0"/>
              </a:spcBef>
              <a:spcAft>
                <a:spcPts val="0"/>
              </a:spcAft>
              <a:buSzPts val="4398"/>
              <a:buNone/>
            </a:pPr>
            <a:r>
              <a:rPr lang="en" sz="4398"/>
              <a:t>Reliable and Scalable Infrastructure On Demand</a:t>
            </a:r>
            <a:endParaRPr/>
          </a:p>
        </p:txBody>
      </p:sp>
      <p:sp>
        <p:nvSpPr>
          <p:cNvPr id="197" name="Google Shape;197;p4"/>
          <p:cNvSpPr txBox="1"/>
          <p:nvPr>
            <p:ph idx="4294967295" type="body"/>
          </p:nvPr>
        </p:nvSpPr>
        <p:spPr>
          <a:xfrm>
            <a:off x="417575" y="1776128"/>
            <a:ext cx="17373600" cy="914400"/>
          </a:xfrm>
          <a:prstGeom prst="rect">
            <a:avLst/>
          </a:prstGeom>
          <a:noFill/>
          <a:ln>
            <a:noFill/>
          </a:ln>
        </p:spPr>
        <p:txBody>
          <a:bodyPr anchorCtr="0" anchor="t" bIns="182750" lIns="182750" spcFirstLastPara="1" rIns="182750" wrap="square" tIns="182750">
            <a:noAutofit/>
          </a:bodyPr>
          <a:lstStyle/>
          <a:p>
            <a:pPr indent="-710879" lvl="0" marL="913988" rtl="0" algn="l">
              <a:lnSpc>
                <a:spcPct val="115000"/>
              </a:lnSpc>
              <a:spcBef>
                <a:spcPts val="0"/>
              </a:spcBef>
              <a:spcAft>
                <a:spcPts val="0"/>
              </a:spcAft>
              <a:buClr>
                <a:srgbClr val="434343"/>
              </a:buClr>
              <a:buSzPts val="3998"/>
              <a:buChar char="●"/>
            </a:pPr>
            <a:r>
              <a:rPr lang="en" sz="3998">
                <a:solidFill>
                  <a:srgbClr val="434343"/>
                </a:solidFill>
              </a:rPr>
              <a:t>Increase or decrease your compute capacity within minutes</a:t>
            </a:r>
            <a:endParaRPr/>
          </a:p>
        </p:txBody>
      </p:sp>
      <p:sp>
        <p:nvSpPr>
          <p:cNvPr id="198" name="Google Shape;198;p4"/>
          <p:cNvSpPr txBox="1"/>
          <p:nvPr/>
        </p:nvSpPr>
        <p:spPr>
          <a:xfrm>
            <a:off x="417575" y="3206751"/>
            <a:ext cx="17373600" cy="914400"/>
          </a:xfrm>
          <a:prstGeom prst="rect">
            <a:avLst/>
          </a:prstGeom>
          <a:noFill/>
          <a:ln>
            <a:noFill/>
          </a:ln>
        </p:spPr>
        <p:txBody>
          <a:bodyPr anchorCtr="0" anchor="t" bIns="91425" lIns="91425" spcFirstLastPara="1" rIns="91425" wrap="square" tIns="91425">
            <a:noAutofit/>
          </a:bodyPr>
          <a:lstStyle/>
          <a:p>
            <a:pPr indent="-710879" lvl="0" marL="913988" rtl="0" algn="l">
              <a:lnSpc>
                <a:spcPct val="115000"/>
              </a:lnSpc>
              <a:spcBef>
                <a:spcPts val="1600"/>
              </a:spcBef>
              <a:spcAft>
                <a:spcPts val="0"/>
              </a:spcAft>
              <a:buClr>
                <a:srgbClr val="434343"/>
              </a:buClr>
              <a:buSzPts val="3998"/>
              <a:buFont typeface="Calibri"/>
              <a:buChar char="●"/>
            </a:pPr>
            <a:r>
              <a:rPr lang="en" sz="3998">
                <a:solidFill>
                  <a:srgbClr val="434343"/>
                </a:solidFill>
                <a:latin typeface="Calibri"/>
                <a:ea typeface="Calibri"/>
                <a:cs typeface="Calibri"/>
                <a:sym typeface="Calibri"/>
              </a:rPr>
              <a:t>Amazon commits to 99.99% availability for all EC2 instances</a:t>
            </a:r>
            <a:endParaRPr sz="1800">
              <a:solidFill>
                <a:schemeClr val="lt2"/>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199" name="Google Shape;199;p4"/>
          <p:cNvSpPr txBox="1"/>
          <p:nvPr/>
        </p:nvSpPr>
        <p:spPr>
          <a:xfrm>
            <a:off x="417575" y="4637375"/>
            <a:ext cx="17373600" cy="914400"/>
          </a:xfrm>
          <a:prstGeom prst="rect">
            <a:avLst/>
          </a:prstGeom>
          <a:noFill/>
          <a:ln>
            <a:noFill/>
          </a:ln>
        </p:spPr>
        <p:txBody>
          <a:bodyPr anchorCtr="0" anchor="t" bIns="91425" lIns="91425" spcFirstLastPara="1" rIns="91425" wrap="square" tIns="91425">
            <a:noAutofit/>
          </a:bodyPr>
          <a:lstStyle/>
          <a:p>
            <a:pPr indent="-710879" lvl="0" marL="913988" rtl="0" algn="l">
              <a:lnSpc>
                <a:spcPct val="115000"/>
              </a:lnSpc>
              <a:spcBef>
                <a:spcPts val="1600"/>
              </a:spcBef>
              <a:spcAft>
                <a:spcPts val="0"/>
              </a:spcAft>
              <a:buClr>
                <a:srgbClr val="434343"/>
              </a:buClr>
              <a:buSzPts val="3998"/>
              <a:buFont typeface="Calibri"/>
              <a:buChar char="●"/>
            </a:pPr>
            <a:r>
              <a:rPr lang="en" sz="3998">
                <a:solidFill>
                  <a:srgbClr val="434343"/>
                </a:solidFill>
                <a:latin typeface="Calibri"/>
                <a:ea typeface="Calibri"/>
                <a:cs typeface="Calibri"/>
                <a:sym typeface="Calibri"/>
              </a:rPr>
              <a:t>EC2 instances run in AWS Availability Zones, which in turn run in Regions</a:t>
            </a:r>
            <a:endParaRPr>
              <a:latin typeface="Calibri"/>
              <a:ea typeface="Calibri"/>
              <a:cs typeface="Calibri"/>
              <a:sym typeface="Calibri"/>
            </a:endParaRPr>
          </a:p>
        </p:txBody>
      </p:sp>
      <p:sp>
        <p:nvSpPr>
          <p:cNvPr id="200" name="Google Shape;200;p4"/>
          <p:cNvSpPr txBox="1"/>
          <p:nvPr/>
        </p:nvSpPr>
        <p:spPr>
          <a:xfrm>
            <a:off x="417575" y="5856500"/>
            <a:ext cx="17373600" cy="914400"/>
          </a:xfrm>
          <a:prstGeom prst="rect">
            <a:avLst/>
          </a:prstGeom>
          <a:noFill/>
          <a:ln>
            <a:noFill/>
          </a:ln>
        </p:spPr>
        <p:txBody>
          <a:bodyPr anchorCtr="0" anchor="t" bIns="91425" lIns="91425" spcFirstLastPara="1" rIns="91425" wrap="square" tIns="91425">
            <a:noAutofit/>
          </a:bodyPr>
          <a:lstStyle/>
          <a:p>
            <a:pPr indent="-710879" lvl="0" marL="913988" rtl="0" algn="l">
              <a:lnSpc>
                <a:spcPct val="115000"/>
              </a:lnSpc>
              <a:spcBef>
                <a:spcPts val="1600"/>
              </a:spcBef>
              <a:spcAft>
                <a:spcPts val="0"/>
              </a:spcAft>
              <a:buClr>
                <a:srgbClr val="434343"/>
              </a:buClr>
              <a:buSzPts val="3998"/>
              <a:buFont typeface="Calibri"/>
              <a:buChar char="●"/>
            </a:pPr>
            <a:r>
              <a:rPr lang="en" sz="3998">
                <a:solidFill>
                  <a:srgbClr val="434343"/>
                </a:solidFill>
                <a:latin typeface="Calibri"/>
                <a:ea typeface="Calibri"/>
                <a:cs typeface="Calibri"/>
                <a:sym typeface="Calibri"/>
              </a:rPr>
              <a:t>Select from over 250 instance types</a:t>
            </a:r>
            <a:endParaRPr>
              <a:latin typeface="Calibri"/>
              <a:ea typeface="Calibri"/>
              <a:cs typeface="Calibri"/>
              <a:sym typeface="Calibri"/>
            </a:endParaRPr>
          </a:p>
        </p:txBody>
      </p:sp>
      <p:sp>
        <p:nvSpPr>
          <p:cNvPr id="201" name="Google Shape;201;p4"/>
          <p:cNvSpPr txBox="1"/>
          <p:nvPr/>
        </p:nvSpPr>
        <p:spPr>
          <a:xfrm>
            <a:off x="1221875" y="6770900"/>
            <a:ext cx="17373600" cy="914400"/>
          </a:xfrm>
          <a:prstGeom prst="rect">
            <a:avLst/>
          </a:prstGeom>
          <a:noFill/>
          <a:ln>
            <a:noFill/>
          </a:ln>
        </p:spPr>
        <p:txBody>
          <a:bodyPr anchorCtr="0" anchor="t" bIns="91425" lIns="91425" spcFirstLastPara="1" rIns="91425" wrap="square" tIns="91425">
            <a:noAutofit/>
          </a:bodyPr>
          <a:lstStyle/>
          <a:p>
            <a:pPr indent="-710879" lvl="0" marL="913988" rtl="0" algn="l">
              <a:lnSpc>
                <a:spcPct val="115000"/>
              </a:lnSpc>
              <a:spcBef>
                <a:spcPts val="1600"/>
              </a:spcBef>
              <a:spcAft>
                <a:spcPts val="0"/>
              </a:spcAft>
              <a:buClr>
                <a:srgbClr val="434343"/>
              </a:buClr>
              <a:buSzPts val="3998"/>
              <a:buFont typeface="Calibri"/>
              <a:buChar char="●"/>
            </a:pPr>
            <a:r>
              <a:rPr lang="en" sz="3998">
                <a:solidFill>
                  <a:srgbClr val="434343"/>
                </a:solidFill>
                <a:latin typeface="Calibri"/>
                <a:ea typeface="Calibri"/>
                <a:cs typeface="Calibri"/>
                <a:sym typeface="Calibri"/>
              </a:rPr>
              <a:t>Optimize the cost and performance of you workloads</a:t>
            </a:r>
            <a:endParaRPr>
              <a:latin typeface="Calibri"/>
              <a:ea typeface="Calibri"/>
              <a:cs typeface="Calibri"/>
              <a:sym typeface="Calibri"/>
            </a:endParaRPr>
          </a:p>
        </p:txBody>
      </p:sp>
      <p:sp>
        <p:nvSpPr>
          <p:cNvPr id="202" name="Google Shape;202;p4"/>
          <p:cNvSpPr txBox="1"/>
          <p:nvPr/>
        </p:nvSpPr>
        <p:spPr>
          <a:xfrm>
            <a:off x="1221875" y="7685300"/>
            <a:ext cx="17373600" cy="914400"/>
          </a:xfrm>
          <a:prstGeom prst="rect">
            <a:avLst/>
          </a:prstGeom>
          <a:noFill/>
          <a:ln>
            <a:noFill/>
          </a:ln>
        </p:spPr>
        <p:txBody>
          <a:bodyPr anchorCtr="0" anchor="t" bIns="91425" lIns="91425" spcFirstLastPara="1" rIns="91425" wrap="square" tIns="91425">
            <a:noAutofit/>
          </a:bodyPr>
          <a:lstStyle/>
          <a:p>
            <a:pPr indent="-710879" lvl="0" marL="913988" rtl="0" algn="l">
              <a:lnSpc>
                <a:spcPct val="115000"/>
              </a:lnSpc>
              <a:spcBef>
                <a:spcPts val="1600"/>
              </a:spcBef>
              <a:spcAft>
                <a:spcPts val="0"/>
              </a:spcAft>
              <a:buClr>
                <a:srgbClr val="434343"/>
              </a:buClr>
              <a:buSzPts val="3998"/>
              <a:buFont typeface="Calibri"/>
              <a:buChar char="●"/>
            </a:pPr>
            <a:r>
              <a:rPr lang="en" sz="3998">
                <a:solidFill>
                  <a:srgbClr val="434343"/>
                </a:solidFill>
                <a:latin typeface="Calibri"/>
                <a:ea typeface="Calibri"/>
                <a:cs typeface="Calibri"/>
                <a:sym typeface="Calibri"/>
              </a:rPr>
              <a:t>Select processor, storage and networking options, operating system, and purchase model</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10"/>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rtl="0" algn="l">
              <a:lnSpc>
                <a:spcPct val="100000"/>
              </a:lnSpc>
              <a:spcBef>
                <a:spcPts val="0"/>
              </a:spcBef>
              <a:spcAft>
                <a:spcPts val="0"/>
              </a:spcAft>
              <a:buSzPts val="9500"/>
              <a:buFont typeface="Calibri"/>
              <a:buNone/>
            </a:pPr>
            <a:r>
              <a:rPr lang="en"/>
              <a:t>Name of the Next Video</a:t>
            </a:r>
            <a:endParaRPr/>
          </a:p>
        </p:txBody>
      </p:sp>
      <p:sp>
        <p:nvSpPr>
          <p:cNvPr id="208" name="Google Shape;208;p10"/>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rtl="0" algn="l">
              <a:lnSpc>
                <a:spcPct val="100000"/>
              </a:lnSpc>
              <a:spcBef>
                <a:spcPts val="0"/>
              </a:spcBef>
              <a:spcAft>
                <a:spcPts val="0"/>
              </a:spcAft>
              <a:buClr>
                <a:schemeClr val="lt1"/>
              </a:buClr>
              <a:buSzPts val="4300"/>
              <a:buFont typeface="Calibri"/>
              <a:buNone/>
            </a:pPr>
            <a:r>
              <a:rPr lang="en"/>
              <a:t>Next Video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